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25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89BDB98-E846-4731-8392-829A7491F37C}" type="datetimeFigureOut">
              <a:rPr lang="en-US" smtClean="0"/>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2207567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9BDB98-E846-4731-8392-829A7491F37C}" type="datetimeFigureOut">
              <a:rPr lang="en-US" smtClean="0"/>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1376220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9BDB98-E846-4731-8392-829A7491F37C}" type="datetimeFigureOut">
              <a:rPr lang="en-US" smtClean="0"/>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4033517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89BDB98-E846-4731-8392-829A7491F37C}" type="datetimeFigureOut">
              <a:rPr lang="en-US" smtClean="0"/>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3809482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89BDB98-E846-4731-8392-829A7491F37C}" type="datetimeFigureOut">
              <a:rPr lang="en-US" smtClean="0"/>
              <a:t>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1031272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89BDB98-E846-4731-8392-829A7491F37C}" type="datetimeFigureOut">
              <a:rPr lang="en-US" smtClean="0"/>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719234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89BDB98-E846-4731-8392-829A7491F37C}" type="datetimeFigureOut">
              <a:rPr lang="en-US" smtClean="0"/>
              <a:t>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4062607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89BDB98-E846-4731-8392-829A7491F37C}" type="datetimeFigureOut">
              <a:rPr lang="en-US" smtClean="0"/>
              <a:t>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1598835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9BDB98-E846-4731-8392-829A7491F37C}" type="datetimeFigureOut">
              <a:rPr lang="en-US" smtClean="0"/>
              <a:t>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852199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89BDB98-E846-4731-8392-829A7491F37C}" type="datetimeFigureOut">
              <a:rPr lang="en-US" smtClean="0"/>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2920297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89BDB98-E846-4731-8392-829A7491F37C}" type="datetimeFigureOut">
              <a:rPr lang="en-US" smtClean="0"/>
              <a:t>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9E4769-F9AE-43FC-9326-507C5A8F28A8}" type="slidenum">
              <a:rPr lang="en-US" smtClean="0"/>
              <a:t>‹#›</a:t>
            </a:fld>
            <a:endParaRPr lang="en-US"/>
          </a:p>
        </p:txBody>
      </p:sp>
    </p:spTree>
    <p:extLst>
      <p:ext uri="{BB962C8B-B14F-4D97-AF65-F5344CB8AC3E}">
        <p14:creationId xmlns:p14="http://schemas.microsoft.com/office/powerpoint/2010/main" val="1657117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9BDB98-E846-4731-8392-829A7491F37C}" type="datetimeFigureOut">
              <a:rPr lang="en-US" smtClean="0"/>
              <a:t>3/1/2021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9E4769-F9AE-43FC-9326-507C5A8F28A8}" type="slidenum">
              <a:rPr lang="en-US" smtClean="0"/>
              <a:t>‹#›</a:t>
            </a:fld>
            <a:endParaRPr lang="en-US"/>
          </a:p>
        </p:txBody>
      </p:sp>
    </p:spTree>
    <p:extLst>
      <p:ext uri="{BB962C8B-B14F-4D97-AF65-F5344CB8AC3E}">
        <p14:creationId xmlns:p14="http://schemas.microsoft.com/office/powerpoint/2010/main" val="1540404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0"/>
            <a:ext cx="9144000" cy="2387600"/>
          </a:xfrm>
        </p:spPr>
        <p:txBody>
          <a:bodyPr/>
          <a:lstStyle/>
          <a:p>
            <a:r>
              <a:rPr lang="en-US" dirty="0" smtClean="0"/>
              <a:t>Approach for HW01</a:t>
            </a:r>
            <a:endParaRPr lang="en-US" dirty="0"/>
          </a:p>
        </p:txBody>
      </p:sp>
      <p:sp>
        <p:nvSpPr>
          <p:cNvPr id="3" name="Subtitle 2"/>
          <p:cNvSpPr>
            <a:spLocks noGrp="1"/>
          </p:cNvSpPr>
          <p:nvPr>
            <p:ph type="subTitle" idx="1"/>
          </p:nvPr>
        </p:nvSpPr>
        <p:spPr>
          <a:xfrm>
            <a:off x="1524000" y="2973388"/>
            <a:ext cx="9144000" cy="1655762"/>
          </a:xfrm>
        </p:spPr>
        <p:txBody>
          <a:bodyPr>
            <a:noAutofit/>
          </a:bodyPr>
          <a:lstStyle/>
          <a:p>
            <a:r>
              <a:rPr lang="en-US" sz="4400" dirty="0" smtClean="0"/>
              <a:t>OOP Programming</a:t>
            </a:r>
          </a:p>
          <a:p>
            <a:endParaRPr lang="en-US" sz="3200" dirty="0" smtClean="0"/>
          </a:p>
          <a:p>
            <a:r>
              <a:rPr lang="en-US" sz="3200" dirty="0" smtClean="0"/>
              <a:t>Sai-Keung Wong</a:t>
            </a:r>
          </a:p>
          <a:p>
            <a:r>
              <a:rPr lang="en-US" sz="3200" dirty="0" smtClean="0"/>
              <a:t>National </a:t>
            </a:r>
            <a:r>
              <a:rPr lang="en-US" sz="3200" dirty="0" smtClean="0"/>
              <a:t>Yang Ming </a:t>
            </a:r>
            <a:r>
              <a:rPr lang="en-US" sz="3200" dirty="0" err="1" smtClean="0"/>
              <a:t>Chiao</a:t>
            </a:r>
            <a:r>
              <a:rPr lang="en-US" sz="3200" dirty="0" smtClean="0"/>
              <a:t> </a:t>
            </a:r>
            <a:r>
              <a:rPr lang="en-US" sz="3200" dirty="0" smtClean="0"/>
              <a:t>Tung University, Taiwan</a:t>
            </a:r>
            <a:endParaRPr lang="en-US" sz="3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10506626"/>
      </p:ext>
    </p:extLst>
  </p:cSld>
  <p:clrMapOvr>
    <a:masterClrMapping/>
  </p:clrMapOvr>
  <mc:AlternateContent xmlns:mc="http://schemas.openxmlformats.org/markup-compatibility/2006" xmlns:p14="http://schemas.microsoft.com/office/powerpoint/2010/main">
    <mc:Choice Requires="p14">
      <p:transition spd="slow" p14:dur="2000" advTm="7389"/>
    </mc:Choice>
    <mc:Fallback xmlns="">
      <p:transition spd="slow" advTm="7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Ideas</a:t>
            </a:r>
            <a:endParaRPr lang="en-US" dirty="0"/>
          </a:p>
        </p:txBody>
      </p:sp>
      <p:sp>
        <p:nvSpPr>
          <p:cNvPr id="3" name="Content Placeholder 2"/>
          <p:cNvSpPr>
            <a:spLocks noGrp="1"/>
          </p:cNvSpPr>
          <p:nvPr>
            <p:ph idx="1"/>
          </p:nvPr>
        </p:nvSpPr>
        <p:spPr>
          <a:xfrm>
            <a:off x="838200" y="1343026"/>
            <a:ext cx="10515600" cy="5129212"/>
          </a:xfrm>
        </p:spPr>
        <p:txBody>
          <a:bodyPr>
            <a:normAutofit fontScale="92500" lnSpcReduction="10000"/>
          </a:bodyPr>
          <a:lstStyle/>
          <a:p>
            <a:r>
              <a:rPr lang="en-US" dirty="0" smtClean="0"/>
              <a:t>We implement each class based on the system specification.</a:t>
            </a:r>
          </a:p>
          <a:p>
            <a:r>
              <a:rPr lang="en-US" dirty="0" smtClean="0"/>
              <a:t>Our classes are employed in another system, called interactive system. The interactive system is the client of our classes. </a:t>
            </a:r>
          </a:p>
          <a:p>
            <a:r>
              <a:rPr lang="en-US" dirty="0" smtClean="0"/>
              <a:t>The interactive system uses our classes to create objects.</a:t>
            </a:r>
          </a:p>
          <a:p>
            <a:r>
              <a:rPr lang="en-US" dirty="0" smtClean="0"/>
              <a:t>We do not need to understand how the interactive system is implemented. But we need to know what we should implement for our classes. So that the objects of our classes give correct data to the interactive system. </a:t>
            </a:r>
          </a:p>
          <a:p>
            <a:r>
              <a:rPr lang="en-US" dirty="0" smtClean="0"/>
              <a:t>The interactive system accepts inputs from the keyboard or the mouse. These inputs may be passed to our objects for further processing.</a:t>
            </a:r>
          </a:p>
          <a:p>
            <a:r>
              <a:rPr lang="en-US" dirty="0" smtClean="0"/>
              <a:t>We focus on implementing the methods for handling our own data, processing inputs from the client, and returning data to the client (i.e., the interactive system).</a:t>
            </a:r>
          </a:p>
          <a:p>
            <a:r>
              <a:rPr lang="en-US" dirty="0" smtClean="0"/>
              <a:t>We do not allow the interactive system to directly modify our own data.</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8857905"/>
      </p:ext>
    </p:extLst>
  </p:cSld>
  <p:clrMapOvr>
    <a:masterClrMapping/>
  </p:clrMapOvr>
  <mc:AlternateContent xmlns:mc="http://schemas.openxmlformats.org/markup-compatibility/2006" xmlns:p14="http://schemas.microsoft.com/office/powerpoint/2010/main">
    <mc:Choice Requires="p14">
      <p:transition spd="slow" p14:dur="2000" advTm="59145"/>
    </mc:Choice>
    <mc:Fallback xmlns="">
      <p:transition spd="slow" advTm="59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00025"/>
            <a:ext cx="12192000" cy="1325563"/>
          </a:xfrm>
        </p:spPr>
        <p:txBody>
          <a:bodyPr>
            <a:normAutofit/>
          </a:bodyPr>
          <a:lstStyle/>
          <a:p>
            <a:pPr algn="ctr"/>
            <a:r>
              <a:rPr lang="en-US" dirty="0" smtClean="0"/>
              <a:t>Problem 1: </a:t>
            </a:r>
            <a:r>
              <a:rPr lang="en-US" dirty="0" err="1" smtClean="0"/>
              <a:t>mySystem_MonteCarlo</a:t>
            </a:r>
            <a:endParaRPr lang="en-US" dirty="0"/>
          </a:p>
        </p:txBody>
      </p:sp>
      <p:sp>
        <p:nvSpPr>
          <p:cNvPr id="4" name="Rectangle 3"/>
          <p:cNvSpPr/>
          <p:nvPr/>
        </p:nvSpPr>
        <p:spPr>
          <a:xfrm>
            <a:off x="5857874" y="986557"/>
            <a:ext cx="6038851" cy="4373505"/>
          </a:xfrm>
          <a:prstGeom prst="rect">
            <a:avLst/>
          </a:prstGeom>
        </p:spPr>
        <p:txBody>
          <a:bodyPr wrap="square">
            <a:spAutoFit/>
          </a:bodyPr>
          <a:lstStyle/>
          <a:p>
            <a:pPr marR="0" lvl="0">
              <a:lnSpc>
                <a:spcPct val="107000"/>
              </a:lnSpc>
              <a:spcBef>
                <a:spcPts val="0"/>
              </a:spcBef>
              <a:spcAft>
                <a:spcPts val="0"/>
              </a:spcAft>
            </a:pPr>
            <a:r>
              <a:rPr lang="en-US" sz="2000" dirty="0" smtClean="0">
                <a:latin typeface="Times New Roman" panose="02020603050405020304" pitchFamily="18" charset="0"/>
                <a:ea typeface="PMingLiU" panose="02020500000000000000" pitchFamily="18" charset="-120"/>
                <a:cs typeface="Times New Roman" panose="02020603050405020304" pitchFamily="18" charset="0"/>
              </a:rPr>
              <a:t>We do not implement functions for drawing points or manipulating the GUI (graphics user interface).</a:t>
            </a:r>
          </a:p>
          <a:p>
            <a:pPr marR="0" lvl="0">
              <a:lnSpc>
                <a:spcPct val="107000"/>
              </a:lnSpc>
              <a:spcBef>
                <a:spcPts val="0"/>
              </a:spcBef>
              <a:spcAft>
                <a:spcPts val="0"/>
              </a:spcAft>
            </a:pP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We only generate points and estimate pi.</a:t>
            </a:r>
          </a:p>
          <a:p>
            <a:pPr marR="0" lvl="0">
              <a:lnSpc>
                <a:spcPct val="107000"/>
              </a:lnSpc>
              <a:spcBef>
                <a:spcPts val="0"/>
              </a:spcBef>
              <a:spcAft>
                <a:spcPts val="0"/>
              </a:spcAft>
            </a:pPr>
            <a:endPar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Ø"/>
            </a:pP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Get the number of samples </a:t>
            </a:r>
            <a:r>
              <a:rPr lang="en-US" sz="2000" dirty="0" err="1" smtClean="0">
                <a:effectLst/>
                <a:latin typeface="Times New Roman" panose="02020603050405020304" pitchFamily="18" charset="0"/>
                <a:ea typeface="PMingLiU" panose="02020500000000000000" pitchFamily="18" charset="-120"/>
                <a:cs typeface="Times New Roman" panose="02020603050405020304" pitchFamily="18" charset="0"/>
              </a:rPr>
              <a:t>getNumSamples</a:t>
            </a: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 ). Implement </a:t>
            </a:r>
            <a:r>
              <a:rPr lang="en-US" sz="2000" dirty="0" err="1" smtClean="0">
                <a:effectLst/>
                <a:latin typeface="Times New Roman" panose="02020603050405020304" pitchFamily="18" charset="0"/>
                <a:ea typeface="PMingLiU" panose="02020500000000000000" pitchFamily="18" charset="-120"/>
                <a:cs typeface="Times New Roman" panose="02020603050405020304" pitchFamily="18" charset="0"/>
              </a:rPr>
              <a:t>getSample</a:t>
            </a: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 … ).</a:t>
            </a:r>
            <a:endParaRPr lang="en-US" sz="2000" dirty="0" smtClean="0">
              <a:effectLst/>
              <a:latin typeface="Calibri" panose="020F0502020204030204" pitchFamily="34" charset="0"/>
              <a:ea typeface="PMingLiU" panose="02020500000000000000" pitchFamily="18" charset="-12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Ø"/>
            </a:pP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Implement reset( ) to </a:t>
            </a:r>
            <a:r>
              <a:rPr lang="en-US" sz="2000" dirty="0" err="1" smtClean="0">
                <a:effectLst/>
                <a:latin typeface="Times New Roman" panose="02020603050405020304" pitchFamily="18" charset="0"/>
                <a:ea typeface="PMingLiU" panose="02020500000000000000" pitchFamily="18" charset="-120"/>
                <a:cs typeface="Times New Roman" panose="02020603050405020304" pitchFamily="18" charset="0"/>
              </a:rPr>
              <a:t>recompute</a:t>
            </a: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 the samples and pi. </a:t>
            </a:r>
            <a:endParaRPr lang="en-US" sz="2000" dirty="0" smtClean="0">
              <a:effectLst/>
              <a:latin typeface="Calibri" panose="020F0502020204030204" pitchFamily="34" charset="0"/>
              <a:ea typeface="PMingLiU" panose="02020500000000000000" pitchFamily="18" charset="-12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Ø"/>
            </a:pP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Get the coordinates of a sample based on the sample index (starting from 0). Return true if the sample lays inside the circle. Otherwise return false. </a:t>
            </a:r>
            <a:endParaRPr lang="en-US" sz="2000" dirty="0" smtClean="0">
              <a:effectLst/>
              <a:latin typeface="Calibri" panose="020F0502020204030204" pitchFamily="34" charset="0"/>
              <a:ea typeface="PMingLiU" panose="02020500000000000000" pitchFamily="18" charset="-120"/>
              <a:cs typeface="Times New Roman" panose="02020603050405020304" pitchFamily="18" charset="0"/>
            </a:endParaRPr>
          </a:p>
          <a:p>
            <a:pPr marL="342900" marR="0" lvl="0" indent="-342900">
              <a:lnSpc>
                <a:spcPct val="107000"/>
              </a:lnSpc>
              <a:spcBef>
                <a:spcPts val="0"/>
              </a:spcBef>
              <a:spcAft>
                <a:spcPts val="800"/>
              </a:spcAft>
              <a:buFont typeface="Wingdings" panose="05000000000000000000" pitchFamily="2" charset="2"/>
              <a:buChar char="Ø"/>
            </a:pPr>
            <a:r>
              <a:rPr lang="en-US" sz="2000" dirty="0" smtClean="0">
                <a:effectLst/>
                <a:latin typeface="Times New Roman" panose="02020603050405020304" pitchFamily="18" charset="0"/>
                <a:ea typeface="PMingLiU" panose="02020500000000000000" pitchFamily="18" charset="-120"/>
                <a:cs typeface="Times New Roman" panose="02020603050405020304" pitchFamily="18" charset="0"/>
              </a:rPr>
              <a:t>Press ‘&lt;’ to decrease the number of sampler points by xyz each time. Compute the new samples. Implement method decrease( )</a:t>
            </a:r>
            <a:r>
              <a:rPr lang="en-US" sz="2000" b="1" dirty="0" smtClean="0">
                <a:effectLst/>
                <a:latin typeface="Times New Roman" panose="02020603050405020304" pitchFamily="18" charset="0"/>
                <a:ea typeface="PMingLiU" panose="02020500000000000000" pitchFamily="18" charset="-120"/>
                <a:cs typeface="Times New Roman" panose="02020603050405020304" pitchFamily="18" charset="0"/>
              </a:rPr>
              <a:t>.</a:t>
            </a:r>
          </a:p>
        </p:txBody>
      </p:sp>
      <p:pic>
        <p:nvPicPr>
          <p:cNvPr id="5" name="Picture 4"/>
          <p:cNvPicPr>
            <a:picLocks noChangeAspect="1"/>
          </p:cNvPicPr>
          <p:nvPr/>
        </p:nvPicPr>
        <p:blipFill rotWithShape="1">
          <a:blip r:embed="rId4"/>
          <a:srcRect l="27097" t="-416" r="26903" b="10625"/>
          <a:stretch/>
        </p:blipFill>
        <p:spPr>
          <a:xfrm>
            <a:off x="-1" y="986557"/>
            <a:ext cx="5314949" cy="5858677"/>
          </a:xfrm>
          <a:prstGeom prst="rect">
            <a:avLst/>
          </a:prstGeom>
        </p:spPr>
      </p:pic>
      <p:sp>
        <p:nvSpPr>
          <p:cNvPr id="9" name="TextBox 8"/>
          <p:cNvSpPr txBox="1"/>
          <p:nvPr/>
        </p:nvSpPr>
        <p:spPr>
          <a:xfrm>
            <a:off x="6234112" y="5529910"/>
            <a:ext cx="5662613" cy="1200329"/>
          </a:xfrm>
          <a:prstGeom prst="rect">
            <a:avLst/>
          </a:prstGeom>
          <a:noFill/>
        </p:spPr>
        <p:txBody>
          <a:bodyPr wrap="square" rtlCol="0">
            <a:spAutoFit/>
          </a:bodyPr>
          <a:lstStyle/>
          <a:p>
            <a:r>
              <a:rPr lang="en-US" sz="2400" dirty="0" err="1" smtClean="0"/>
              <a:t>rand_real</a:t>
            </a:r>
            <a:r>
              <a:rPr lang="en-US" sz="2400" dirty="0" smtClean="0"/>
              <a:t>( ) in [0, 1]</a:t>
            </a:r>
          </a:p>
          <a:p>
            <a:r>
              <a:rPr lang="en-US" sz="2400" dirty="0" smtClean="0"/>
              <a:t>x = </a:t>
            </a:r>
            <a:r>
              <a:rPr lang="en-US" sz="2400" dirty="0" err="1" smtClean="0"/>
              <a:t>rand_real</a:t>
            </a:r>
            <a:r>
              <a:rPr lang="en-US" sz="2400" dirty="0" smtClean="0"/>
              <a:t> ( ) * 10 – 5</a:t>
            </a:r>
          </a:p>
          <a:p>
            <a:r>
              <a:rPr lang="en-US" sz="2400" dirty="0" smtClean="0"/>
              <a:t>x = </a:t>
            </a:r>
            <a:r>
              <a:rPr lang="en-US" sz="2400" dirty="0" err="1" smtClean="0"/>
              <a:t>rand_real</a:t>
            </a:r>
            <a:r>
              <a:rPr lang="en-US" sz="2400" dirty="0" smtClean="0"/>
              <a:t>( ) * (</a:t>
            </a:r>
            <a:r>
              <a:rPr lang="en-US" sz="2400" dirty="0" err="1" smtClean="0"/>
              <a:t>r+r</a:t>
            </a:r>
            <a:r>
              <a:rPr lang="en-US" sz="2400" dirty="0" smtClean="0"/>
              <a:t>) - r </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39239152"/>
      </p:ext>
    </p:extLst>
  </p:cSld>
  <p:clrMapOvr>
    <a:masterClrMapping/>
  </p:clrMapOvr>
  <mc:AlternateContent xmlns:mc="http://schemas.openxmlformats.org/markup-compatibility/2006" xmlns:p14="http://schemas.microsoft.com/office/powerpoint/2010/main">
    <mc:Choice Requires="p14">
      <p:transition spd="slow" p14:dur="2000" advTm="367220"/>
    </mc:Choice>
    <mc:Fallback xmlns="">
      <p:transition spd="slow" advTm="367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3639" x="833438" y="4984750"/>
          <p14:tracePt t="3711" x="860425" y="4975225"/>
          <p14:tracePt t="3719" x="931863" y="4975225"/>
          <p14:tracePt t="3727" x="1012825" y="4984750"/>
          <p14:tracePt t="3735" x="1138238" y="5002213"/>
          <p14:tracePt t="3747" x="1273175" y="5019675"/>
          <p14:tracePt t="3765" x="1676400" y="5046663"/>
          <p14:tracePt t="3781" x="2241550" y="5137150"/>
          <p14:tracePt t="3798" x="2824163" y="5218113"/>
          <p14:tracePt t="3814" x="3281363" y="5253038"/>
          <p14:tracePt t="3831" x="3729038" y="5297488"/>
          <p14:tracePt t="3848" x="3952875" y="5334000"/>
          <p14:tracePt t="3864" x="4078288" y="5360988"/>
          <p14:tracePt t="3881" x="4141788" y="5370513"/>
          <p14:tracePt t="3898" x="4178300" y="5370513"/>
          <p14:tracePt t="3914" x="4186238" y="5378450"/>
          <p14:tracePt t="3931" x="4203700" y="5378450"/>
          <p14:tracePt t="3948" x="4240213" y="5378450"/>
          <p14:tracePt t="3964" x="4276725" y="5360988"/>
          <p14:tracePt t="3981" x="4284663" y="5351463"/>
          <p14:tracePt t="4175" x="4294188" y="5351463"/>
          <p14:tracePt t="4183" x="4303713" y="5351463"/>
          <p14:tracePt t="4191" x="4338638" y="5351463"/>
          <p14:tracePt t="4200" x="4383088" y="5351463"/>
          <p14:tracePt t="4214" x="4446588" y="5351463"/>
          <p14:tracePt t="4231" x="4714875" y="5387975"/>
          <p14:tracePt t="4248" x="4940300" y="5414963"/>
          <p14:tracePt t="4264" x="5172075" y="5449888"/>
          <p14:tracePt t="4281" x="5316538" y="5468938"/>
          <p14:tracePt t="4298" x="5360988" y="5476875"/>
          <p14:tracePt t="4314" x="5370513" y="5476875"/>
          <p14:tracePt t="4348" x="5378450" y="5486400"/>
          <p14:tracePt t="4364" x="5378450" y="5495925"/>
          <p14:tracePt t="4381" x="5378450" y="5513388"/>
          <p14:tracePt t="4398" x="5387975" y="5522913"/>
          <p14:tracePt t="4415" x="5387975" y="5530850"/>
          <p14:tracePt t="4431" x="5387975" y="5549900"/>
          <p14:tracePt t="4448" x="5370513" y="5567363"/>
          <p14:tracePt t="4464" x="5343525" y="5602288"/>
          <p14:tracePt t="4481" x="5324475" y="5638800"/>
          <p14:tracePt t="4498" x="5316538" y="5656263"/>
          <p14:tracePt t="4514" x="5307013" y="5665788"/>
          <p14:tracePt t="4531" x="5297488" y="5675313"/>
          <p14:tracePt t="4548" x="5270500" y="5702300"/>
          <p14:tracePt t="4564" x="5253038" y="5710238"/>
          <p14:tracePt t="4581" x="5235575" y="5727700"/>
          <p14:tracePt t="4598" x="5199063" y="5746750"/>
          <p14:tracePt t="4614" x="5181600" y="5746750"/>
          <p14:tracePt t="4631" x="5164138" y="5754688"/>
          <p14:tracePt t="4648" x="5154613" y="5764213"/>
          <p14:tracePt t="4664" x="5137150" y="5773738"/>
          <p14:tracePt t="4681" x="5127625" y="5773738"/>
          <p14:tracePt t="4714" x="5118100" y="5773738"/>
          <p14:tracePt t="4887" x="5127625" y="5773738"/>
          <p14:tracePt t="5071" x="5137150" y="5773738"/>
          <p14:tracePt t="5079" x="5154613" y="5773738"/>
          <p14:tracePt t="5087" x="5154613" y="5764213"/>
          <p14:tracePt t="5104" x="5164138" y="5764213"/>
          <p14:tracePt t="5167" x="5145088" y="5773738"/>
          <p14:tracePt t="5175" x="5137150" y="5791200"/>
          <p14:tracePt t="5184" x="5110163" y="5827713"/>
          <p14:tracePt t="5198" x="5100638" y="5845175"/>
          <p14:tracePt t="5214" x="5056188" y="5889625"/>
          <p14:tracePt t="5231" x="5002213" y="5934075"/>
          <p14:tracePt t="5248" x="4984750" y="5943600"/>
          <p14:tracePt t="5295" x="4965700" y="5953125"/>
          <p14:tracePt t="5327" x="4957763" y="5961063"/>
          <p14:tracePt t="5511" x="4948238" y="5970588"/>
          <p14:tracePt t="6231" x="4940300" y="5980113"/>
          <p14:tracePt t="6239" x="4921250" y="5988050"/>
          <p14:tracePt t="6248" x="4921250" y="5997575"/>
          <p14:tracePt t="6265" x="4886325" y="6015038"/>
          <p14:tracePt t="6281" x="4822825" y="6051550"/>
          <p14:tracePt t="6298" x="4751388" y="6059488"/>
          <p14:tracePt t="6315" x="4670425" y="6069013"/>
          <p14:tracePt t="6331" x="4562475" y="6069013"/>
          <p14:tracePt t="6348" x="4419600" y="6086475"/>
          <p14:tracePt t="6365" x="4240213" y="6113463"/>
          <p14:tracePt t="6381" x="4070350" y="6149975"/>
          <p14:tracePt t="6398" x="3898900" y="6159500"/>
          <p14:tracePt t="6415" x="3729038" y="6176963"/>
          <p14:tracePt t="6431" x="3505200" y="6184900"/>
          <p14:tracePt t="6448" x="3406775" y="6194425"/>
          <p14:tracePt t="6465" x="3316288" y="6203950"/>
          <p14:tracePt t="6481" x="3236913" y="6203950"/>
          <p14:tracePt t="6498" x="3136900" y="6203950"/>
          <p14:tracePt t="6515" x="3011488" y="6203950"/>
          <p14:tracePt t="6531" x="2851150" y="6203950"/>
          <p14:tracePt t="6548" x="2679700" y="6203950"/>
          <p14:tracePt t="6565" x="2536825" y="6203950"/>
          <p14:tracePt t="6581" x="2420938" y="6203950"/>
          <p14:tracePt t="6598" x="2303463" y="6203950"/>
          <p14:tracePt t="6615" x="2197100" y="6203950"/>
          <p14:tracePt t="6631" x="2097088" y="6203950"/>
          <p14:tracePt t="6648" x="2017713" y="6203950"/>
          <p14:tracePt t="6665" x="1954213" y="6203950"/>
          <p14:tracePt t="6681" x="1900238" y="6203950"/>
          <p14:tracePt t="6698" x="1838325" y="6203950"/>
          <p14:tracePt t="6715" x="1757363" y="6203950"/>
          <p14:tracePt t="6731" x="1658938" y="6203950"/>
          <p14:tracePt t="6749" x="1587500" y="6203950"/>
          <p14:tracePt t="6765" x="1550988" y="6203950"/>
          <p14:tracePt t="6782" x="1533525" y="6203950"/>
          <p14:tracePt t="7080" x="1541463" y="6211888"/>
          <p14:tracePt t="7087" x="1560513" y="6211888"/>
          <p14:tracePt t="7098" x="1568450" y="6221413"/>
          <p14:tracePt t="7115" x="1595438" y="6221413"/>
          <p14:tracePt t="7131" x="1622425" y="6230938"/>
          <p14:tracePt t="7148" x="1666875" y="6238875"/>
          <p14:tracePt t="7165" x="1720850" y="6238875"/>
          <p14:tracePt t="7182" x="1784350" y="6238875"/>
          <p14:tracePt t="7198" x="1882775" y="6238875"/>
          <p14:tracePt t="7215" x="2079625" y="6238875"/>
          <p14:tracePt t="7232" x="2205038" y="6238875"/>
          <p14:tracePt t="7248" x="2349500" y="6238875"/>
          <p14:tracePt t="7265" x="2501900" y="6238875"/>
          <p14:tracePt t="7281" x="2671763" y="6238875"/>
          <p14:tracePt t="7298" x="2851150" y="6238875"/>
          <p14:tracePt t="7315" x="3021013" y="6221413"/>
          <p14:tracePt t="7331" x="3155950" y="6203950"/>
          <p14:tracePt t="7348" x="3271838" y="6176963"/>
          <p14:tracePt t="7365" x="3379788" y="6140450"/>
          <p14:tracePt t="7382" x="3416300" y="6122988"/>
          <p14:tracePt t="7398" x="3451225" y="6122988"/>
          <p14:tracePt t="7416" x="3478213" y="6113463"/>
          <p14:tracePt t="7432" x="3505200" y="6105525"/>
          <p14:tracePt t="7448" x="3522663" y="6105525"/>
          <p14:tracePt t="7465" x="3559175" y="6105525"/>
          <p14:tracePt t="7482" x="3613150" y="6096000"/>
          <p14:tracePt t="7498" x="3667125" y="6086475"/>
          <p14:tracePt t="7515" x="3721100" y="6078538"/>
          <p14:tracePt t="7532" x="3746500" y="6078538"/>
          <p14:tracePt t="7548" x="3765550" y="6078538"/>
          <p14:tracePt t="7565" x="3783013" y="6069013"/>
          <p14:tracePt t="7984" x="3792538" y="6059488"/>
          <p14:tracePt t="8480" x="3792538" y="6078538"/>
          <p14:tracePt t="8488" x="3792538" y="6086475"/>
          <p14:tracePt t="8498" x="3792538" y="6096000"/>
          <p14:tracePt t="8515" x="3792538" y="6113463"/>
          <p14:tracePt t="8532" x="3792538" y="6132513"/>
          <p14:tracePt t="8549" x="3800475" y="6149975"/>
          <p14:tracePt t="8565" x="3800475" y="6167438"/>
          <p14:tracePt t="8582" x="3810000" y="6184900"/>
          <p14:tracePt t="8599" x="3810000" y="6203950"/>
          <p14:tracePt t="8616" x="3819525" y="6230938"/>
          <p14:tracePt t="8632" x="3819525" y="6238875"/>
          <p14:tracePt t="8665" x="3827463" y="6248400"/>
          <p14:tracePt t="8696" x="3836988" y="6257925"/>
          <p14:tracePt t="8712" x="3836988" y="6265863"/>
          <p14:tracePt t="8728" x="3836988" y="6275388"/>
          <p14:tracePt t="8744" x="3836988" y="6284913"/>
          <p14:tracePt t="8824" x="3836988" y="6292850"/>
          <p14:tracePt t="8968" x="3827463" y="6292850"/>
          <p14:tracePt t="9376" x="3827463" y="6302375"/>
          <p14:tracePt t="9392" x="3819525" y="6302375"/>
          <p14:tracePt t="9424" x="3819525" y="6311900"/>
          <p14:tracePt t="9440" x="3810000" y="6311900"/>
          <p14:tracePt t="9464" x="3800475" y="6311900"/>
          <p14:tracePt t="9488" x="3792538" y="6311900"/>
          <p14:tracePt t="9496" x="3783013" y="6311900"/>
          <p14:tracePt t="9512" x="3773488" y="6319838"/>
          <p14:tracePt t="9520" x="3765550" y="6319838"/>
          <p14:tracePt t="9536" x="3756025" y="6319838"/>
          <p14:tracePt t="9560" x="3746500" y="6319838"/>
          <p14:tracePt t="9576" x="3738563" y="6319838"/>
          <p14:tracePt t="9584" x="3729038" y="6319838"/>
          <p14:tracePt t="9599" x="3721100" y="6329363"/>
          <p14:tracePt t="9616" x="3694113" y="6329363"/>
          <p14:tracePt t="9632" x="3675063" y="6337300"/>
          <p14:tracePt t="9696" x="3667125" y="6337300"/>
          <p14:tracePt t="9704" x="3657600" y="6337300"/>
          <p14:tracePt t="9712" x="3648075" y="6337300"/>
          <p14:tracePt t="9720" x="3640138" y="6337300"/>
          <p14:tracePt t="9732" x="3621088" y="6346825"/>
          <p14:tracePt t="9749" x="3603625" y="6356350"/>
          <p14:tracePt t="9765" x="3568700" y="6356350"/>
          <p14:tracePt t="9782" x="3522663" y="6373813"/>
          <p14:tracePt t="9799" x="3416300" y="6391275"/>
          <p14:tracePt t="9816" x="3101975" y="6437313"/>
          <p14:tracePt t="9832" x="2859088" y="6464300"/>
          <p14:tracePt t="9849" x="2644775" y="6508750"/>
          <p14:tracePt t="9865" x="2465388" y="6526213"/>
          <p14:tracePt t="9882" x="2339975" y="6553200"/>
          <p14:tracePt t="9899" x="2205038" y="6570663"/>
          <p14:tracePt t="9915" x="2089150" y="6589713"/>
          <p14:tracePt t="9932" x="2017713" y="6597650"/>
          <p14:tracePt t="10352" x="1327150" y="6499225"/>
          <p14:tracePt t="10360" x="1327150" y="6489700"/>
          <p14:tracePt t="10368" x="1327150" y="6472238"/>
          <p14:tracePt t="10382" x="1344613" y="6445250"/>
          <p14:tracePt t="10399" x="1371600" y="6418263"/>
          <p14:tracePt t="10416" x="1408113" y="6373813"/>
          <p14:tracePt t="10432" x="1443038" y="6356350"/>
          <p14:tracePt t="10449" x="1452563" y="6356350"/>
          <p14:tracePt t="10504" x="1460500" y="6356350"/>
          <p14:tracePt t="10512" x="1470025" y="6356350"/>
          <p14:tracePt t="10520" x="1487488" y="6356350"/>
          <p14:tracePt t="10532" x="1497013" y="6356350"/>
          <p14:tracePt t="10549" x="1533525" y="6356350"/>
          <p14:tracePt t="10566" x="1560513" y="6356350"/>
          <p14:tracePt t="10582" x="1587500" y="6364288"/>
          <p14:tracePt t="10599" x="1612900" y="6373813"/>
          <p14:tracePt t="10616" x="1658938" y="6383338"/>
          <p14:tracePt t="10632" x="1685925" y="6391275"/>
          <p14:tracePt t="10649" x="1712913" y="6391275"/>
          <p14:tracePt t="10665" x="1730375" y="6400800"/>
          <p14:tracePt t="10682" x="1739900" y="6400800"/>
          <p14:tracePt t="10715" x="1747838" y="6400800"/>
          <p14:tracePt t="10732" x="1757363" y="6400800"/>
          <p14:tracePt t="10749" x="1765300" y="6410325"/>
          <p14:tracePt t="10766" x="1792288" y="6418263"/>
          <p14:tracePt t="10782" x="1801813" y="6418263"/>
          <p14:tracePt t="10799" x="1811338" y="6418263"/>
          <p14:tracePt t="10856" x="1819275" y="6418263"/>
          <p14:tracePt t="10872" x="1828800" y="6427788"/>
          <p14:tracePt t="10888" x="1838325" y="6427788"/>
          <p14:tracePt t="10912" x="1846263" y="6427788"/>
          <p14:tracePt t="10928" x="1855788" y="6427788"/>
          <p14:tracePt t="10976" x="1865313" y="6427788"/>
          <p14:tracePt t="11152" x="1873250" y="6427788"/>
          <p14:tracePt t="11168" x="1882775" y="6427788"/>
          <p14:tracePt t="11184" x="1892300" y="6427788"/>
          <p14:tracePt t="11200" x="1900238" y="6427788"/>
          <p14:tracePt t="11224" x="1909763" y="6427788"/>
          <p14:tracePt t="11248" x="1917700" y="6427788"/>
          <p14:tracePt t="11264" x="1927225" y="6427788"/>
          <p14:tracePt t="11280" x="1936750" y="6427788"/>
          <p14:tracePt t="11424" x="1944688" y="6427788"/>
          <p14:tracePt t="11440" x="1954213" y="6427788"/>
          <p14:tracePt t="11448" x="1963738" y="6427788"/>
          <p14:tracePt t="11456" x="1971675" y="6427788"/>
          <p14:tracePt t="11465" x="1990725" y="6427788"/>
          <p14:tracePt t="11482" x="2025650" y="6427788"/>
          <p14:tracePt t="11499" x="2062163" y="6427788"/>
          <p14:tracePt t="11516" x="2116138" y="6427788"/>
          <p14:tracePt t="11532" x="2205038" y="6418263"/>
          <p14:tracePt t="11549" x="2286000" y="6410325"/>
          <p14:tracePt t="11566" x="2393950" y="6373813"/>
          <p14:tracePt t="11582" x="2482850" y="6356350"/>
          <p14:tracePt t="11599" x="2519363" y="6346825"/>
          <p14:tracePt t="11616" x="2573338" y="6346825"/>
          <p14:tracePt t="11632" x="2617788" y="6337300"/>
          <p14:tracePt t="11649" x="2679700" y="6311900"/>
          <p14:tracePt t="11666" x="2760663" y="6292850"/>
          <p14:tracePt t="11682" x="2859088" y="6284913"/>
          <p14:tracePt t="11699" x="3011488" y="6238875"/>
          <p14:tracePt t="11716" x="3217863" y="6176963"/>
          <p14:tracePt t="11732" x="3495675" y="6105525"/>
          <p14:tracePt t="11749" x="3800475" y="6007100"/>
          <p14:tracePt t="11766" x="4043363" y="5943600"/>
          <p14:tracePt t="11782" x="4249738" y="5862638"/>
          <p14:tracePt t="11799" x="4464050" y="5746750"/>
          <p14:tracePt t="11816" x="4805363" y="5503863"/>
          <p14:tracePt t="11832" x="4992688" y="5378450"/>
          <p14:tracePt t="11849" x="5172075" y="5253038"/>
          <p14:tracePt t="11866" x="5370513" y="5100638"/>
          <p14:tracePt t="11882" x="5549900" y="4940300"/>
          <p14:tracePt t="11899" x="5764213" y="4741863"/>
          <p14:tracePt t="11916" x="5953125" y="4562475"/>
          <p14:tracePt t="11932" x="6086475" y="4419600"/>
          <p14:tracePt t="11949" x="6230938" y="4321175"/>
          <p14:tracePt t="11966" x="6356350" y="4249738"/>
          <p14:tracePt t="11982" x="6489700" y="4186238"/>
          <p14:tracePt t="11999" x="6634163" y="4132263"/>
          <p14:tracePt t="12016" x="6875463" y="3998913"/>
          <p14:tracePt t="12032" x="7037388" y="3925888"/>
          <p14:tracePt t="12049" x="7189788" y="3863975"/>
          <p14:tracePt t="12066" x="7359650" y="3810000"/>
          <p14:tracePt t="12082" x="7494588" y="3773488"/>
          <p14:tracePt t="12099" x="7610475" y="3721100"/>
          <p14:tracePt t="12116" x="7762875" y="3640138"/>
          <p14:tracePt t="12132" x="7861300" y="3594100"/>
          <p14:tracePt t="12149" x="7961313" y="3541713"/>
          <p14:tracePt t="12166" x="8131175" y="3460750"/>
          <p14:tracePt t="12182" x="8337550" y="3370263"/>
          <p14:tracePt t="12199" x="8597900" y="3254375"/>
          <p14:tracePt t="12216" x="8893175" y="3048000"/>
          <p14:tracePt t="12232" x="9045575" y="2959100"/>
          <p14:tracePt t="12249" x="9107488" y="2922588"/>
          <p14:tracePt t="12266" x="9126538" y="2895600"/>
          <p14:tracePt t="12282" x="9126538" y="2859088"/>
          <p14:tracePt t="12299" x="9126538" y="2806700"/>
          <p14:tracePt t="12316" x="9134475" y="2743200"/>
          <p14:tracePt t="12332" x="9144000" y="2662238"/>
          <p14:tracePt t="12349" x="9161463" y="2590800"/>
          <p14:tracePt t="12366" x="9170988" y="2527300"/>
          <p14:tracePt t="12383" x="9188450" y="2447925"/>
          <p14:tracePt t="12399" x="9207500" y="2303463"/>
          <p14:tracePt t="12416" x="9242425" y="2151063"/>
          <p14:tracePt t="12432" x="9259888" y="2097088"/>
          <p14:tracePt t="12449" x="9269413" y="2052638"/>
          <p14:tracePt t="12466" x="9269413" y="2025650"/>
          <p14:tracePt t="12482" x="9269413" y="2008188"/>
          <p14:tracePt t="12499" x="9259888" y="1998663"/>
          <p14:tracePt t="12532" x="9259888" y="1981200"/>
          <p14:tracePt t="12549" x="9259888" y="1963738"/>
          <p14:tracePt t="12566" x="9269413" y="1927225"/>
          <p14:tracePt t="12583" x="9296400" y="1909763"/>
          <p14:tracePt t="12599" x="9305925" y="1909763"/>
          <p14:tracePt t="12616" x="9313863" y="1900238"/>
          <p14:tracePt t="12632" x="9350375" y="1900238"/>
          <p14:tracePt t="12649" x="9385300" y="1900238"/>
          <p14:tracePt t="12666" x="9439275" y="1909763"/>
          <p14:tracePt t="12682" x="9485313" y="1909763"/>
          <p14:tracePt t="12699" x="9520238" y="1917700"/>
          <p14:tracePt t="12716" x="9547225" y="1917700"/>
          <p14:tracePt t="12733" x="9618663" y="1944688"/>
          <p14:tracePt t="12749" x="9736138" y="1981200"/>
          <p14:tracePt t="12766" x="9807575" y="1990725"/>
          <p14:tracePt t="12782" x="9842500" y="1998663"/>
          <p14:tracePt t="12799" x="9861550" y="2008188"/>
          <p14:tracePt t="12960" x="9879013" y="2008188"/>
          <p14:tracePt t="12968" x="9888538" y="2008188"/>
          <p14:tracePt t="12976" x="9906000" y="2008188"/>
          <p14:tracePt t="12985" x="9923463" y="2008188"/>
          <p14:tracePt t="12999" x="9942513" y="2008188"/>
          <p14:tracePt t="13016" x="9969500" y="2008188"/>
          <p14:tracePt t="13264" x="9959975" y="2008188"/>
          <p14:tracePt t="13272" x="9959975" y="2017713"/>
          <p14:tracePt t="13288" x="9950450" y="2017713"/>
          <p14:tracePt t="13640" x="9942513" y="2017713"/>
          <p14:tracePt t="13648" x="9932988" y="2017713"/>
          <p14:tracePt t="13665" x="9923463" y="2017713"/>
          <p14:tracePt t="13680" x="9915525" y="2017713"/>
          <p14:tracePt t="13688" x="9906000" y="2017713"/>
          <p14:tracePt t="13699" x="9896475" y="2017713"/>
          <p14:tracePt t="13716" x="9879013" y="2017713"/>
          <p14:tracePt t="13733" x="9861550" y="2017713"/>
          <p14:tracePt t="13750" x="9834563" y="2017713"/>
          <p14:tracePt t="13766" x="9825038" y="2017713"/>
          <p14:tracePt t="13928" x="9817100" y="2017713"/>
          <p14:tracePt t="13936" x="9817100" y="2008188"/>
          <p14:tracePt t="13944" x="9817100" y="1998663"/>
          <p14:tracePt t="13968" x="9817100" y="1990725"/>
          <p14:tracePt t="14417" x="9798050" y="1998663"/>
          <p14:tracePt t="14424" x="9790113" y="1998663"/>
          <p14:tracePt t="14440" x="9780588" y="2008188"/>
          <p14:tracePt t="14449" x="9771063" y="2008188"/>
          <p14:tracePt t="14466" x="9763125" y="2008188"/>
          <p14:tracePt t="14483" x="9744075" y="2017713"/>
          <p14:tracePt t="14499" x="9717088" y="2025650"/>
          <p14:tracePt t="14516" x="9699625" y="2044700"/>
          <p14:tracePt t="14533" x="9672638" y="2062163"/>
          <p14:tracePt t="14549" x="9664700" y="2070100"/>
          <p14:tracePt t="14566" x="9645650" y="2070100"/>
          <p14:tracePt t="14583" x="9628188" y="2079625"/>
          <p14:tracePt t="14600" x="9610725" y="2089150"/>
          <p14:tracePt t="14616" x="9574213" y="2097088"/>
          <p14:tracePt t="14633" x="9556750" y="2106613"/>
          <p14:tracePt t="14649" x="9547225" y="2106613"/>
          <p14:tracePt t="14683" x="9537700" y="2116138"/>
          <p14:tracePt t="14699" x="9529763" y="2116138"/>
          <p14:tracePt t="14716" x="9502775" y="2106613"/>
          <p14:tracePt t="14857" x="9493250" y="2106613"/>
          <p14:tracePt t="15144" x="9475788" y="2106613"/>
          <p14:tracePt t="15160" x="9466263" y="2106613"/>
          <p14:tracePt t="15169" x="9439275" y="2106613"/>
          <p14:tracePt t="15176" x="9412288" y="2097088"/>
          <p14:tracePt t="15185" x="9404350" y="2097088"/>
          <p14:tracePt t="15200" x="9385300" y="2089150"/>
          <p14:tracePt t="15216" x="9286875" y="2070100"/>
          <p14:tracePt t="15233" x="9215438" y="2044700"/>
          <p14:tracePt t="15250" x="9099550" y="1990725"/>
          <p14:tracePt t="15266" x="8974138" y="1944688"/>
          <p14:tracePt t="15283" x="8866188" y="1900238"/>
          <p14:tracePt t="15300" x="8750300" y="1838325"/>
          <p14:tracePt t="15316" x="8623300" y="1792288"/>
          <p14:tracePt t="15333" x="8462963" y="1730375"/>
          <p14:tracePt t="15350" x="8229600" y="1658938"/>
          <p14:tracePt t="15366" x="7978775" y="1568450"/>
          <p14:tracePt t="15383" x="7781925" y="1524000"/>
          <p14:tracePt t="15400" x="7620000" y="1479550"/>
          <p14:tracePt t="15416" x="7440613" y="1416050"/>
          <p14:tracePt t="15433" x="7351713" y="1389063"/>
          <p14:tracePt t="15450" x="7251700" y="1371600"/>
          <p14:tracePt t="15466" x="7162800" y="1354138"/>
          <p14:tracePt t="15483" x="7073900" y="1344613"/>
          <p14:tracePt t="15500" x="6992938" y="1335088"/>
          <p14:tracePt t="15516" x="6938963" y="1327150"/>
          <p14:tracePt t="15533" x="6902450" y="1308100"/>
          <p14:tracePt t="15550" x="6867525" y="1300163"/>
          <p14:tracePt t="15566" x="6848475" y="1300163"/>
          <p14:tracePt t="15583" x="6813550" y="1300163"/>
          <p14:tracePt t="15600" x="6759575" y="1300163"/>
          <p14:tracePt t="15616" x="6688138" y="1282700"/>
          <p14:tracePt t="15633" x="6634163" y="1263650"/>
          <p14:tracePt t="15650" x="6580188" y="1255713"/>
          <p14:tracePt t="15666" x="6535738" y="1255713"/>
          <p14:tracePt t="15683" x="6481763" y="1236663"/>
          <p14:tracePt t="15700" x="6464300" y="1236663"/>
          <p14:tracePt t="15716" x="6454775" y="1228725"/>
          <p14:tracePt t="15733" x="6445250" y="1228725"/>
          <p14:tracePt t="15750" x="6427788" y="1228725"/>
          <p14:tracePt t="15766" x="6400800" y="1228725"/>
          <p14:tracePt t="15783" x="6373813" y="1228725"/>
          <p14:tracePt t="15816" x="6356350" y="1228725"/>
          <p14:tracePt t="15833" x="6356350" y="1236663"/>
          <p14:tracePt t="15850" x="6337300" y="1246188"/>
          <p14:tracePt t="15866" x="6319838" y="1273175"/>
          <p14:tracePt t="15883" x="6319838" y="1282700"/>
          <p14:tracePt t="15900" x="6311900" y="1300163"/>
          <p14:tracePt t="15944" x="6311900" y="1308100"/>
          <p14:tracePt t="15960" x="6319838" y="1308100"/>
          <p14:tracePt t="15976" x="6337300" y="1308100"/>
          <p14:tracePt t="15985" x="6346825" y="1308100"/>
          <p14:tracePt t="16000" x="6373813" y="1308100"/>
          <p14:tracePt t="16017" x="6418263" y="1308100"/>
          <p14:tracePt t="16033" x="6454775" y="1308100"/>
          <p14:tracePt t="16050" x="6489700" y="1308100"/>
          <p14:tracePt t="16066" x="6508750" y="1317625"/>
          <p14:tracePt t="16083" x="6543675" y="1317625"/>
          <p14:tracePt t="16100" x="6589713" y="1317625"/>
          <p14:tracePt t="16116" x="6642100" y="1317625"/>
          <p14:tracePt t="16133" x="6696075" y="1317625"/>
          <p14:tracePt t="16150" x="6742113" y="1317625"/>
          <p14:tracePt t="16166" x="6777038" y="1317625"/>
          <p14:tracePt t="16183" x="6821488" y="1317625"/>
          <p14:tracePt t="16200" x="6858000" y="1317625"/>
          <p14:tracePt t="16216" x="6902450" y="1317625"/>
          <p14:tracePt t="16233" x="6929438" y="1317625"/>
          <p14:tracePt t="16250" x="6956425" y="1317625"/>
          <p14:tracePt t="16266" x="6965950" y="1317625"/>
          <p14:tracePt t="16283" x="6973888" y="1317625"/>
          <p14:tracePt t="16300" x="6992938" y="1317625"/>
          <p14:tracePt t="16317" x="7000875" y="1317625"/>
          <p14:tracePt t="16350" x="7010400" y="1317625"/>
          <p14:tracePt t="16369" x="7010400" y="1327150"/>
          <p14:tracePt t="16385" x="7019925" y="1327150"/>
          <p14:tracePt t="16401" x="7027863" y="1327150"/>
          <p14:tracePt t="16417" x="7046913" y="1327150"/>
          <p14:tracePt t="16433" x="7064375" y="1327150"/>
          <p14:tracePt t="16450" x="7091363" y="1327150"/>
          <p14:tracePt t="16466" x="7099300" y="1327150"/>
          <p14:tracePt t="16483" x="7108825" y="1327150"/>
          <p14:tracePt t="16500" x="7118350" y="1327150"/>
          <p14:tracePt t="16517" x="7126288" y="1327150"/>
          <p14:tracePt t="16736" x="7135813" y="1327150"/>
          <p14:tracePt t="16744" x="7145338" y="1308100"/>
          <p14:tracePt t="16752" x="7162800" y="1308100"/>
          <p14:tracePt t="16777" x="7180263" y="1308100"/>
          <p14:tracePt t="16785" x="7180263" y="1300163"/>
          <p14:tracePt t="16800" x="7189788" y="1300163"/>
          <p14:tracePt t="16817" x="7234238" y="1300163"/>
          <p14:tracePt t="16833" x="7270750" y="1300163"/>
          <p14:tracePt t="16850" x="7324725" y="1308100"/>
          <p14:tracePt t="16867" x="7404100" y="1327150"/>
          <p14:tracePt t="16883" x="7450138" y="1327150"/>
          <p14:tracePt t="16900" x="7504113" y="1335088"/>
          <p14:tracePt t="16916" x="7566025" y="1335088"/>
          <p14:tracePt t="16933" x="7620000" y="1335088"/>
          <p14:tracePt t="16950" x="7646988" y="1335088"/>
          <p14:tracePt t="16967" x="7656513" y="1335088"/>
          <p14:tracePt t="17016" x="7664450" y="1335088"/>
          <p14:tracePt t="17025" x="7673975" y="1335088"/>
          <p14:tracePt t="17033" x="7691438" y="1335088"/>
          <p14:tracePt t="17050" x="7727950" y="1335088"/>
          <p14:tracePt t="17066" x="7772400" y="1335088"/>
          <p14:tracePt t="17083" x="7826375" y="1335088"/>
          <p14:tracePt t="17100" x="7897813" y="1335088"/>
          <p14:tracePt t="17117" x="7924800" y="1335088"/>
          <p14:tracePt t="17133" x="7942263" y="1335088"/>
          <p14:tracePt t="17150" x="7951788" y="1335088"/>
          <p14:tracePt t="17167" x="7969250" y="1335088"/>
          <p14:tracePt t="17200" x="7978775" y="1335088"/>
          <p14:tracePt t="17217" x="8005763" y="1335088"/>
          <p14:tracePt t="17233" x="8023225" y="1335088"/>
          <p14:tracePt t="17250" x="8050213" y="1335088"/>
          <p14:tracePt t="17267" x="8077200" y="1335088"/>
          <p14:tracePt t="17283" x="8086725" y="1335088"/>
          <p14:tracePt t="17300" x="8113713" y="1335088"/>
          <p14:tracePt t="17317" x="8131175" y="1335088"/>
          <p14:tracePt t="17333" x="8158163" y="1335088"/>
          <p14:tracePt t="17350" x="8193088" y="1335088"/>
          <p14:tracePt t="17367" x="8229600" y="1335088"/>
          <p14:tracePt t="17383" x="8283575" y="1335088"/>
          <p14:tracePt t="17401" x="8345488" y="1344613"/>
          <p14:tracePt t="17417" x="8408988" y="1354138"/>
          <p14:tracePt t="17433" x="8497888" y="1362075"/>
          <p14:tracePt t="17450" x="8578850" y="1381125"/>
          <p14:tracePt t="17466" x="8632825" y="1389063"/>
          <p14:tracePt t="17483" x="8659813" y="1389063"/>
          <p14:tracePt t="17500" x="8686800" y="1389063"/>
          <p14:tracePt t="17517" x="8696325" y="1389063"/>
          <p14:tracePt t="17533" x="8731250" y="1398588"/>
          <p14:tracePt t="17550" x="8767763" y="1398588"/>
          <p14:tracePt t="17567" x="8829675" y="1398588"/>
          <p14:tracePt t="17583" x="8937625" y="1398588"/>
          <p14:tracePt t="17601" x="9063038" y="1389063"/>
          <p14:tracePt t="17617" x="9117013" y="1381125"/>
          <p14:tracePt t="17633" x="9126538" y="1381125"/>
          <p14:tracePt t="17689" x="9134475" y="1381125"/>
          <p14:tracePt t="17705" x="9134475" y="1371600"/>
          <p14:tracePt t="17744" x="9144000" y="1371600"/>
          <p14:tracePt t="17768" x="9153525" y="1371600"/>
          <p14:tracePt t="17833" x="9161463" y="1362075"/>
          <p14:tracePt t="17857" x="9170988" y="1362075"/>
          <p14:tracePt t="17865" x="9180513" y="1354138"/>
          <p14:tracePt t="17889" x="9188450" y="1354138"/>
          <p14:tracePt t="17897" x="9197975" y="1354138"/>
          <p14:tracePt t="17905" x="9215438" y="1344613"/>
          <p14:tracePt t="17921" x="9224963" y="1344613"/>
          <p14:tracePt t="17933" x="9242425" y="1344613"/>
          <p14:tracePt t="17950" x="9251950" y="1344613"/>
          <p14:tracePt t="17969" x="9259888" y="1344613"/>
          <p14:tracePt t="17983" x="9269413" y="1344613"/>
          <p14:tracePt t="18001" x="9305925" y="1344613"/>
          <p14:tracePt t="18017" x="9350375" y="1344613"/>
          <p14:tracePt t="18033" x="9421813" y="1344613"/>
          <p14:tracePt t="18050" x="9493250" y="1362075"/>
          <p14:tracePt t="18067" x="9537700" y="1371600"/>
          <p14:tracePt t="18083" x="9564688" y="1381125"/>
          <p14:tracePt t="18100" x="9583738" y="1389063"/>
          <p14:tracePt t="18117" x="9601200" y="1389063"/>
          <p14:tracePt t="18134" x="9618663" y="1398588"/>
          <p14:tracePt t="18150" x="9637713" y="1398588"/>
          <p14:tracePt t="18167" x="9672638" y="1398588"/>
          <p14:tracePt t="18183" x="9709150" y="1398588"/>
          <p14:tracePt t="18201" x="9763125" y="1398588"/>
          <p14:tracePt t="18217" x="9807575" y="1398588"/>
          <p14:tracePt t="18233" x="9852025" y="1408113"/>
          <p14:tracePt t="18250" x="9888538" y="1408113"/>
          <p14:tracePt t="18267" x="9959975" y="1408113"/>
          <p14:tracePt t="18283" x="10013950" y="1408113"/>
          <p14:tracePt t="18300" x="10067925" y="1408113"/>
          <p14:tracePt t="18317" x="10112375" y="1408113"/>
          <p14:tracePt t="18334" x="10156825" y="1398588"/>
          <p14:tracePt t="18350" x="10193338" y="1398588"/>
          <p14:tracePt t="18367" x="10220325" y="1389063"/>
          <p14:tracePt t="18384" x="10247313" y="1381125"/>
          <p14:tracePt t="18401" x="10299700" y="1381125"/>
          <p14:tracePt t="18417" x="10336213" y="1371600"/>
          <p14:tracePt t="18433" x="10363200" y="1362075"/>
          <p14:tracePt t="18450" x="10399713" y="1362075"/>
          <p14:tracePt t="18467" x="10417175" y="1362075"/>
          <p14:tracePt t="18484" x="10444163" y="1354138"/>
          <p14:tracePt t="18500" x="10515600" y="1344613"/>
          <p14:tracePt t="18517" x="10579100" y="1335088"/>
          <p14:tracePt t="18534" x="10641013" y="1327150"/>
          <p14:tracePt t="18550" x="10694988" y="1317625"/>
          <p14:tracePt t="18567" x="10721975" y="1317625"/>
          <p14:tracePt t="18584" x="10731500" y="1317625"/>
          <p14:tracePt t="18601" x="10748963" y="1317625"/>
          <p14:tracePt t="18617" x="10766425" y="1317625"/>
          <p14:tracePt t="18633" x="10783888" y="1317625"/>
          <p14:tracePt t="18650" x="10810875" y="1317625"/>
          <p14:tracePt t="18667" x="10820400" y="1317625"/>
          <p14:tracePt t="18683" x="10837863" y="1317625"/>
          <p14:tracePt t="18700" x="10864850" y="1317625"/>
          <p14:tracePt t="18717" x="10901363" y="1317625"/>
          <p14:tracePt t="18734" x="10945813" y="1317625"/>
          <p14:tracePt t="18750" x="10990263" y="1335088"/>
          <p14:tracePt t="18767" x="11026775" y="1335088"/>
          <p14:tracePt t="18784" x="11044238" y="1335088"/>
          <p14:tracePt t="18800" x="11053763" y="1335088"/>
          <p14:tracePt t="18817" x="11061700" y="1335088"/>
          <p14:tracePt t="18834" x="11071225" y="1335088"/>
          <p14:tracePt t="18851" x="11080750" y="1344613"/>
          <p14:tracePt t="18867" x="11098213" y="1344613"/>
          <p14:tracePt t="18884" x="11107738" y="1354138"/>
          <p14:tracePt t="18917" x="11115675" y="1354138"/>
          <p14:tracePt t="18945" x="11125200" y="1354138"/>
          <p14:tracePt t="18977" x="11134725" y="1354138"/>
          <p14:tracePt t="19001" x="11142663" y="1354138"/>
          <p14:tracePt t="19033" x="11152188" y="1354138"/>
          <p14:tracePt t="19041" x="11161713" y="1354138"/>
          <p14:tracePt t="19065" x="11169650" y="1354138"/>
          <p14:tracePt t="19073" x="11179175" y="1354138"/>
          <p14:tracePt t="19084" x="11188700" y="1354138"/>
          <p14:tracePt t="19100" x="11196638" y="1354138"/>
          <p14:tracePt t="19121" x="11206163" y="1354138"/>
          <p14:tracePt t="19134" x="11214100" y="1354138"/>
          <p14:tracePt t="19150" x="11223625" y="1354138"/>
          <p14:tracePt t="19185" x="11233150" y="1354138"/>
          <p14:tracePt t="19297" x="11214100" y="1354138"/>
          <p14:tracePt t="19305" x="11179175" y="1362075"/>
          <p14:tracePt t="19313" x="11125200" y="1371600"/>
          <p14:tracePt t="19321" x="11061700" y="1389063"/>
          <p14:tracePt t="19334" x="11017250" y="1398588"/>
          <p14:tracePt t="19350" x="10883900" y="1416050"/>
          <p14:tracePt t="19367" x="10712450" y="1425575"/>
          <p14:tracePt t="19384" x="10569575" y="1435100"/>
          <p14:tracePt t="19401" x="10363200" y="1479550"/>
          <p14:tracePt t="19417" x="10210800" y="1497013"/>
          <p14:tracePt t="19434" x="10075863" y="1514475"/>
          <p14:tracePt t="19450" x="9915525" y="1533525"/>
          <p14:tracePt t="19467" x="9736138" y="1550988"/>
          <p14:tracePt t="19484" x="9556750" y="1577975"/>
          <p14:tracePt t="19500" x="9385300" y="1604963"/>
          <p14:tracePt t="19517" x="9269413" y="1612900"/>
          <p14:tracePt t="19534" x="9117013" y="1639888"/>
          <p14:tracePt t="19551" x="9018588" y="1649413"/>
          <p14:tracePt t="19567" x="8928100" y="1658938"/>
          <p14:tracePt t="19584" x="8802688" y="1676400"/>
          <p14:tracePt t="19601" x="8516938" y="1676400"/>
          <p14:tracePt t="19617" x="8337550" y="1676400"/>
          <p14:tracePt t="19634" x="8158163" y="1685925"/>
          <p14:tracePt t="19650" x="8013700" y="1703388"/>
          <p14:tracePt t="19667" x="7907338" y="1703388"/>
          <p14:tracePt t="19684" x="7762875" y="1712913"/>
          <p14:tracePt t="19700" x="7556500" y="1712913"/>
          <p14:tracePt t="19717" x="7423150" y="1720850"/>
          <p14:tracePt t="19734" x="7270750" y="1720850"/>
          <p14:tracePt t="19750" x="7099300" y="1720850"/>
          <p14:tracePt t="19767" x="6929438" y="1703388"/>
          <p14:tracePt t="19784" x="6777038" y="1693863"/>
          <p14:tracePt t="19801" x="6642100" y="1685925"/>
          <p14:tracePt t="19817" x="6589713" y="1685925"/>
          <p14:tracePt t="19834" x="6580188" y="1685925"/>
          <p14:tracePt t="19867" x="6570663" y="1685925"/>
          <p14:tracePt t="19977" x="6580188" y="1685925"/>
          <p14:tracePt t="19985" x="6616700" y="1685925"/>
          <p14:tracePt t="19993" x="6661150" y="1666875"/>
          <p14:tracePt t="20001" x="6705600" y="1666875"/>
          <p14:tracePt t="20017" x="6813550" y="1649413"/>
          <p14:tracePt t="20034" x="6884988" y="1639888"/>
          <p14:tracePt t="20050" x="6938963" y="1631950"/>
          <p14:tracePt t="20067" x="6983413" y="1622425"/>
          <p14:tracePt t="20084" x="7019925" y="1622425"/>
          <p14:tracePt t="20100" x="7081838" y="1622425"/>
          <p14:tracePt t="20117" x="7126288" y="1612900"/>
          <p14:tracePt t="20134" x="7199313" y="1604963"/>
          <p14:tracePt t="20151" x="7251700" y="1604963"/>
          <p14:tracePt t="20167" x="7278688" y="1604963"/>
          <p14:tracePt t="20184" x="7297738" y="1595438"/>
          <p14:tracePt t="20201" x="7324725" y="1595438"/>
          <p14:tracePt t="20217" x="7342188" y="1595438"/>
          <p14:tracePt t="20234" x="7351713" y="1595438"/>
          <p14:tracePt t="20250" x="7369175" y="1595438"/>
          <p14:tracePt t="20267" x="7386638" y="1595438"/>
          <p14:tracePt t="20284" x="7423150" y="1604963"/>
          <p14:tracePt t="20300" x="7440613" y="1612900"/>
          <p14:tracePt t="20317" x="7458075" y="1622425"/>
          <p14:tracePt t="20334" x="7467600" y="1622425"/>
          <p14:tracePt t="20351" x="7477125" y="1631950"/>
          <p14:tracePt t="20384" x="7485063" y="1631950"/>
          <p14:tracePt t="20401" x="7494588" y="1631950"/>
          <p14:tracePt t="20425" x="7504113" y="1631950"/>
          <p14:tracePt t="20441" x="7512050" y="1639888"/>
          <p14:tracePt t="20593" x="7521575" y="1639888"/>
          <p14:tracePt t="20633" x="7531100" y="1639888"/>
          <p14:tracePt t="20689" x="7539038" y="1639888"/>
          <p14:tracePt t="20937" x="7548563" y="1639888"/>
          <p14:tracePt t="20945" x="7556500" y="1639888"/>
          <p14:tracePt t="20954" x="7575550" y="1639888"/>
          <p14:tracePt t="20967" x="7593013" y="1649413"/>
          <p14:tracePt t="20984" x="7620000" y="1649413"/>
          <p14:tracePt t="21001" x="7727950" y="1658938"/>
          <p14:tracePt t="21017" x="7808913" y="1658938"/>
          <p14:tracePt t="21034" x="7915275" y="1676400"/>
          <p14:tracePt t="21051" x="8059738" y="1693863"/>
          <p14:tracePt t="21067" x="8193088" y="1703388"/>
          <p14:tracePt t="21084" x="8310563" y="1703388"/>
          <p14:tracePt t="21101" x="8355013" y="1703388"/>
          <p14:tracePt t="21117" x="8399463" y="1703388"/>
          <p14:tracePt t="21134" x="8435975" y="1703388"/>
          <p14:tracePt t="21151" x="8462963" y="1703388"/>
          <p14:tracePt t="21167" x="8524875" y="1712913"/>
          <p14:tracePt t="21184" x="8597900" y="1712913"/>
          <p14:tracePt t="21201" x="8696325" y="1712913"/>
          <p14:tracePt t="21217" x="8731250" y="1712913"/>
          <p14:tracePt t="21234" x="8775700" y="1712913"/>
          <p14:tracePt t="21251" x="8812213" y="1712913"/>
          <p14:tracePt t="21267" x="8829675" y="1712913"/>
          <p14:tracePt t="21284" x="8856663" y="1712913"/>
          <p14:tracePt t="21301" x="8875713" y="1712913"/>
          <p14:tracePt t="21334" x="8893175" y="1712913"/>
          <p14:tracePt t="21351" x="8902700" y="1712913"/>
          <p14:tracePt t="21367" x="8910638" y="1712913"/>
          <p14:tracePt t="21384" x="8947150" y="1712913"/>
          <p14:tracePt t="21401" x="9018588" y="1712913"/>
          <p14:tracePt t="21417" x="9072563" y="1712913"/>
          <p14:tracePt t="21434" x="9134475" y="1712913"/>
          <p14:tracePt t="21451" x="9207500" y="1712913"/>
          <p14:tracePt t="21467" x="9269413" y="1712913"/>
          <p14:tracePt t="21484" x="9313863" y="1712913"/>
          <p14:tracePt t="21501" x="9323388" y="1712913"/>
          <p14:tracePt t="21517" x="9332913" y="1712913"/>
          <p14:tracePt t="21585" x="9340850" y="1712913"/>
          <p14:tracePt t="21617" x="9350375" y="1712913"/>
          <p14:tracePt t="21625" x="9359900" y="1712913"/>
          <p14:tracePt t="21634" x="9367838" y="1712913"/>
          <p14:tracePt t="21651" x="9385300" y="1703388"/>
          <p14:tracePt t="21667" x="9394825" y="1703388"/>
          <p14:tracePt t="21684" x="9412288" y="1693863"/>
          <p14:tracePt t="21701" x="9421813" y="1693863"/>
          <p14:tracePt t="21717" x="9448800" y="1693863"/>
          <p14:tracePt t="21734" x="9475788" y="1693863"/>
          <p14:tracePt t="21751" x="9493250" y="1693863"/>
          <p14:tracePt t="21768" x="9502775" y="1693863"/>
          <p14:tracePt t="21784" x="9520238" y="1693863"/>
          <p14:tracePt t="21801" x="9537700" y="1693863"/>
          <p14:tracePt t="21818" x="9574213" y="1693863"/>
          <p14:tracePt t="21834" x="9610725" y="1693863"/>
          <p14:tracePt t="21851" x="9645650" y="1693863"/>
          <p14:tracePt t="21867" x="9690100" y="1693863"/>
          <p14:tracePt t="21884" x="9709150" y="1693863"/>
          <p14:tracePt t="21901" x="9717088" y="1693863"/>
          <p14:tracePt t="21917" x="9726613" y="1693863"/>
          <p14:tracePt t="21934" x="9744075" y="1693863"/>
          <p14:tracePt t="21951" x="9763125" y="1693863"/>
          <p14:tracePt t="21968" x="9798050" y="1693863"/>
          <p14:tracePt t="21984" x="9861550" y="1693863"/>
          <p14:tracePt t="22001" x="9923463" y="1693863"/>
          <p14:tracePt t="22017" x="9942513" y="1693863"/>
          <p14:tracePt t="22034" x="9969500" y="1693863"/>
          <p14:tracePt t="22051" x="9986963" y="1693863"/>
          <p14:tracePt t="22067" x="10004425" y="1693863"/>
          <p14:tracePt t="22084" x="10013950" y="1693863"/>
          <p14:tracePt t="22101" x="10031413" y="1693863"/>
          <p14:tracePt t="22134" x="10040938" y="1693863"/>
          <p14:tracePt t="22169" x="10048875" y="1693863"/>
          <p14:tracePt t="22194" x="10058400" y="1693863"/>
          <p14:tracePt t="22201" x="10067925" y="1693863"/>
          <p14:tracePt t="22217" x="10075863" y="1693863"/>
          <p14:tracePt t="22225" x="10094913" y="1693863"/>
          <p14:tracePt t="22234" x="10102850" y="1703388"/>
          <p14:tracePt t="22251" x="10121900" y="1703388"/>
          <p14:tracePt t="22267" x="10139363" y="1712913"/>
          <p14:tracePt t="22284" x="10183813" y="1712913"/>
          <p14:tracePt t="22301" x="10220325" y="1712913"/>
          <p14:tracePt t="22318" x="10264775" y="1712913"/>
          <p14:tracePt t="22334" x="10309225" y="1712913"/>
          <p14:tracePt t="22351" x="10345738" y="1712913"/>
          <p14:tracePt t="22368" x="10363200" y="1712913"/>
          <p14:tracePt t="22384" x="10372725" y="1712913"/>
          <p14:tracePt t="22881" x="10380663" y="1712913"/>
          <p14:tracePt t="22890" x="10390188" y="1712913"/>
          <p14:tracePt t="23953" x="10380663" y="1712913"/>
          <p14:tracePt t="23969" x="10363200" y="1712913"/>
          <p14:tracePt t="23986" x="10353675" y="1712913"/>
          <p14:tracePt t="23993" x="10345738" y="1703388"/>
          <p14:tracePt t="24017" x="10336213" y="1703388"/>
          <p14:tracePt t="24026" x="10326688" y="1703388"/>
          <p14:tracePt t="24034" x="10318750" y="1693863"/>
          <p14:tracePt t="24051" x="10309225" y="1693863"/>
          <p14:tracePt t="24068" x="10282238" y="1693863"/>
          <p14:tracePt t="24084" x="10264775" y="1693863"/>
          <p14:tracePt t="24101" x="10228263" y="1693863"/>
          <p14:tracePt t="24118" x="10201275" y="1685925"/>
          <p14:tracePt t="24134" x="10166350" y="1685925"/>
          <p14:tracePt t="24151" x="10112375" y="1685925"/>
          <p14:tracePt t="24168" x="10058400" y="1685925"/>
          <p14:tracePt t="24185" x="9994900" y="1685925"/>
          <p14:tracePt t="24201" x="9869488" y="1685925"/>
          <p14:tracePt t="24218" x="9736138" y="1685925"/>
          <p14:tracePt t="24234" x="9591675" y="1693863"/>
          <p14:tracePt t="24251" x="9359900" y="1720850"/>
          <p14:tracePt t="24268" x="9090025" y="1774825"/>
          <p14:tracePt t="24284" x="8812213" y="1855788"/>
          <p14:tracePt t="24301" x="8462963" y="1963738"/>
          <p14:tracePt t="24318" x="8166100" y="2044700"/>
          <p14:tracePt t="24335" x="7924800" y="2116138"/>
          <p14:tracePt t="24352" x="7745413" y="2170113"/>
          <p14:tracePt t="24368" x="7620000" y="2205038"/>
          <p14:tracePt t="24385" x="7539038" y="2241550"/>
          <p14:tracePt t="24401" x="7458075" y="2276475"/>
          <p14:tracePt t="24418" x="7413625" y="2303463"/>
          <p14:tracePt t="24435" x="7378700" y="2322513"/>
          <p14:tracePt t="24451" x="7324725" y="2374900"/>
          <p14:tracePt t="24468" x="7270750" y="2411413"/>
          <p14:tracePt t="24485" x="7189788" y="2474913"/>
          <p14:tracePt t="24501" x="7064375" y="2546350"/>
          <p14:tracePt t="24518" x="6956425" y="2608263"/>
          <p14:tracePt t="24535" x="6867525" y="2662238"/>
          <p14:tracePt t="24552" x="6777038" y="2716213"/>
          <p14:tracePt t="24568" x="6715125" y="2752725"/>
          <p14:tracePt t="24585" x="6634163" y="2814638"/>
          <p14:tracePt t="24601" x="6562725" y="2886075"/>
          <p14:tracePt t="24618" x="6535738" y="2913063"/>
          <p14:tracePt t="24635" x="6508750" y="2940050"/>
          <p14:tracePt t="24651" x="6472238" y="2976563"/>
          <p14:tracePt t="24668" x="6464300" y="3003550"/>
          <p14:tracePt t="24685" x="6445250" y="3021013"/>
          <p14:tracePt t="24701" x="6445250" y="3030538"/>
          <p14:tracePt t="25098" x="6445250" y="3038475"/>
          <p14:tracePt t="25106" x="6445250" y="3048000"/>
          <p14:tracePt t="25114" x="6445250" y="3057525"/>
          <p14:tracePt t="25122" x="6418263" y="3074988"/>
          <p14:tracePt t="25135" x="6373813" y="3111500"/>
          <p14:tracePt t="25151" x="6311900" y="3163888"/>
          <p14:tracePt t="25168" x="6221413" y="3254375"/>
          <p14:tracePt t="25185" x="6159500" y="3352800"/>
          <p14:tracePt t="25202" x="6078538" y="3522663"/>
          <p14:tracePt t="25218" x="6024563" y="3640138"/>
          <p14:tracePt t="25235" x="5988050" y="3765550"/>
          <p14:tracePt t="25251" x="5943600" y="3925888"/>
          <p14:tracePt t="25268" x="5907088" y="4087813"/>
          <p14:tracePt t="25285" x="5862638" y="4222750"/>
          <p14:tracePt t="25301" x="5835650" y="4383088"/>
          <p14:tracePt t="25318" x="5808663" y="4527550"/>
          <p14:tracePt t="25335" x="5791200" y="4660900"/>
          <p14:tracePt t="25352" x="5781675" y="4787900"/>
          <p14:tracePt t="25368" x="5764213" y="4886325"/>
          <p14:tracePt t="25385" x="5746750" y="5002213"/>
          <p14:tracePt t="25402" x="5710238" y="5164138"/>
          <p14:tracePt t="25418" x="5692775" y="5262563"/>
          <p14:tracePt t="25435" x="5683250" y="5343525"/>
          <p14:tracePt t="25451" x="5675313" y="5378450"/>
          <p14:tracePt t="25468" x="5665788" y="5405438"/>
          <p14:tracePt t="25485" x="5656263" y="5432425"/>
          <p14:tracePt t="25522" x="5648325" y="5459413"/>
          <p14:tracePt t="25834" x="5648325" y="5468938"/>
          <p14:tracePt t="25858" x="5648325" y="5476875"/>
          <p14:tracePt t="25866" x="5638800" y="5486400"/>
          <p14:tracePt t="25874" x="5638800" y="5495925"/>
          <p14:tracePt t="25885" x="5638800" y="5503863"/>
          <p14:tracePt t="25901" x="5629275" y="5549900"/>
          <p14:tracePt t="25918" x="5602288" y="5594350"/>
          <p14:tracePt t="25935" x="5557838" y="5675313"/>
          <p14:tracePt t="25952" x="5513388" y="5754688"/>
          <p14:tracePt t="25968" x="5459413" y="5827713"/>
          <p14:tracePt t="25985" x="5432425" y="5880100"/>
          <p14:tracePt t="26002" x="5397500" y="5943600"/>
          <p14:tracePt t="26018" x="5387975" y="5980113"/>
          <p14:tracePt t="26035" x="5360988" y="6024563"/>
          <p14:tracePt t="26051" x="5343525" y="6051550"/>
          <p14:tracePt t="26068" x="5316538" y="6105525"/>
          <p14:tracePt t="26085" x="5297488" y="6140450"/>
          <p14:tracePt t="26102" x="5280025" y="6176963"/>
          <p14:tracePt t="26118" x="5253038" y="6211888"/>
          <p14:tracePt t="26135" x="5226050" y="6265863"/>
          <p14:tracePt t="26152" x="5199063" y="6311900"/>
          <p14:tracePt t="26168" x="5199063" y="6337300"/>
          <p14:tracePt t="26185" x="5199063" y="6346825"/>
          <p14:tracePt t="26202" x="5199063" y="6356350"/>
          <p14:tracePt t="26218" x="5199063" y="6373813"/>
          <p14:tracePt t="26235" x="5199063" y="6383338"/>
          <p14:tracePt t="26251" x="5199063" y="6400800"/>
          <p14:tracePt t="26268" x="5199063" y="6418263"/>
          <p14:tracePt t="26285" x="5199063" y="6427788"/>
          <p14:tracePt t="26302" x="5199063" y="6445250"/>
          <p14:tracePt t="26318" x="5191125" y="6454775"/>
          <p14:tracePt t="26335" x="5181600" y="6472238"/>
          <p14:tracePt t="26426" x="5172075" y="6481763"/>
          <p14:tracePt t="26434" x="5172075" y="6489700"/>
          <p14:tracePt t="26450" x="5154613" y="6499225"/>
          <p14:tracePt t="26458" x="5145088" y="6499225"/>
          <p14:tracePt t="26468" x="5127625" y="6508750"/>
          <p14:tracePt t="26485" x="5083175" y="6526213"/>
          <p14:tracePt t="26502" x="5046663" y="6526213"/>
          <p14:tracePt t="26518" x="5011738" y="6535738"/>
          <p14:tracePt t="26535" x="4948238" y="6535738"/>
          <p14:tracePt t="26552" x="4849813" y="6535738"/>
          <p14:tracePt t="26568" x="4724400" y="6543675"/>
          <p14:tracePt t="26586" x="4643438" y="6562725"/>
          <p14:tracePt t="26602" x="4608513" y="6562725"/>
          <p14:tracePt t="26618" x="4572000" y="6570663"/>
          <p14:tracePt t="26635" x="4554538" y="6570663"/>
          <p14:tracePt t="26652" x="4518025" y="6570663"/>
          <p14:tracePt t="26668" x="4491038" y="6570663"/>
          <p14:tracePt t="26685" x="4473575" y="6570663"/>
          <p14:tracePt t="26702" x="4437063" y="6570663"/>
          <p14:tracePt t="26718" x="4402138" y="6570663"/>
          <p14:tracePt t="26735" x="4365625" y="6570663"/>
          <p14:tracePt t="26752" x="4348163" y="6570663"/>
          <p14:tracePt t="26768" x="4321175" y="6570663"/>
          <p14:tracePt t="26786" x="4284663" y="6570663"/>
          <p14:tracePt t="26802" x="4249738" y="6570663"/>
          <p14:tracePt t="26818" x="4230688" y="6570663"/>
          <p14:tracePt t="26835" x="4203700" y="6570663"/>
          <p14:tracePt t="26868" x="4195763" y="6570663"/>
          <p14:tracePt t="26890" x="4186238" y="6570663"/>
          <p14:tracePt t="26902" x="4178300" y="6570663"/>
          <p14:tracePt t="26918" x="4151313" y="6570663"/>
          <p14:tracePt t="26935" x="4114800" y="6570663"/>
          <p14:tracePt t="26952" x="4087813" y="6570663"/>
          <p14:tracePt t="26968" x="4070350" y="6570663"/>
          <p14:tracePt t="26986" x="4060825" y="6570663"/>
          <p14:tracePt t="27002" x="4043363" y="6570663"/>
          <p14:tracePt t="27018" x="4025900" y="6570663"/>
          <p14:tracePt t="27035" x="4006850" y="6570663"/>
          <p14:tracePt t="27052" x="3989388" y="6570663"/>
          <p14:tracePt t="27085" x="3979863" y="6570663"/>
          <p14:tracePt t="27102" x="3952875" y="6570663"/>
          <p14:tracePt t="27119" x="3935413" y="6570663"/>
          <p14:tracePt t="27135" x="3898900" y="6570663"/>
          <p14:tracePt t="27152" x="3881438" y="6570663"/>
          <p14:tracePt t="27169" x="3873500" y="6570663"/>
          <p14:tracePt t="27218" x="3863975" y="6570663"/>
          <p14:tracePt t="27258" x="3854450" y="6570663"/>
          <p14:tracePt t="27714" x="3846513" y="6570663"/>
          <p14:tracePt t="27738" x="3836988" y="6570663"/>
          <p14:tracePt t="27754" x="3819525" y="6570663"/>
          <p14:tracePt t="27770" x="3792538" y="6562725"/>
          <p14:tracePt t="27778" x="3783013" y="6553200"/>
          <p14:tracePt t="27786" x="3756025" y="6543675"/>
          <p14:tracePt t="27802" x="3729038" y="6543675"/>
          <p14:tracePt t="27818" x="3694113" y="6526213"/>
          <p14:tracePt t="27835" x="3648075" y="6516688"/>
          <p14:tracePt t="27852" x="3613150" y="6499225"/>
          <p14:tracePt t="27868" x="3568700" y="6489700"/>
          <p14:tracePt t="27885" x="3541713" y="6481763"/>
          <p14:tracePt t="27902" x="3514725" y="6472238"/>
          <p14:tracePt t="27918" x="3487738" y="6454775"/>
          <p14:tracePt t="27935" x="3468688" y="6454775"/>
          <p14:tracePt t="27969" x="3460750" y="6454775"/>
          <p14:tracePt t="28082" x="3460750" y="6445250"/>
          <p14:tracePt t="28090" x="3460750" y="6437313"/>
          <p14:tracePt t="28098" x="3460750" y="6418263"/>
          <p14:tracePt t="28106" x="3460750" y="6410325"/>
          <p14:tracePt t="28442" x="3451225" y="6400800"/>
          <p14:tracePt t="28450" x="3416300" y="6400800"/>
          <p14:tracePt t="28458" x="3379788" y="6391275"/>
          <p14:tracePt t="28469" x="3352800" y="6373813"/>
          <p14:tracePt t="28485" x="3271838" y="6337300"/>
          <p14:tracePt t="28502" x="3209925" y="6311900"/>
          <p14:tracePt t="28519" x="3128963" y="6292850"/>
          <p14:tracePt t="28535" x="3057525" y="6265863"/>
          <p14:tracePt t="28552" x="2976563" y="6238875"/>
          <p14:tracePt t="28569" x="2878138" y="6194425"/>
          <p14:tracePt t="28586" x="2679700" y="6096000"/>
          <p14:tracePt t="28602" x="2527300" y="6042025"/>
          <p14:tracePt t="28619" x="2393950" y="5997575"/>
          <p14:tracePt t="28635" x="2286000" y="5970588"/>
          <p14:tracePt t="28652" x="2187575" y="5934075"/>
          <p14:tracePt t="28669" x="2106613" y="5899150"/>
          <p14:tracePt t="28685" x="1990725" y="5845175"/>
          <p14:tracePt t="28702" x="1892300" y="5808663"/>
          <p14:tracePt t="28719" x="1784350" y="5746750"/>
          <p14:tracePt t="28735" x="1676400" y="5683250"/>
          <p14:tracePt t="28752" x="1604963" y="5629275"/>
          <p14:tracePt t="28769" x="1533525" y="5567363"/>
          <p14:tracePt t="28786" x="1416050" y="5468938"/>
          <p14:tracePt t="28802" x="1335088" y="5405438"/>
          <p14:tracePt t="28819" x="1273175" y="5351463"/>
          <p14:tracePt t="28835" x="1201738" y="5280025"/>
          <p14:tracePt t="28852" x="1165225" y="5226050"/>
          <p14:tracePt t="28869" x="1147763" y="5172075"/>
          <p14:tracePt t="28885" x="1138238" y="5137150"/>
          <p14:tracePt t="28902" x="1138238" y="5100638"/>
          <p14:tracePt t="28919" x="1130300" y="5046663"/>
          <p14:tracePt t="28935" x="1120775" y="4975225"/>
          <p14:tracePt t="28952" x="1111250" y="4894263"/>
          <p14:tracePt t="28969" x="1111250" y="4832350"/>
          <p14:tracePt t="28986" x="1111250" y="4768850"/>
          <p14:tracePt t="29002" x="1111250" y="4733925"/>
          <p14:tracePt t="29019" x="1111250" y="4687888"/>
          <p14:tracePt t="29035" x="1111250" y="4652963"/>
          <p14:tracePt t="29052" x="1111250" y="4598988"/>
          <p14:tracePt t="29069" x="1120775" y="4554538"/>
          <p14:tracePt t="29085" x="1130300" y="4527550"/>
          <p14:tracePt t="29102" x="1138238" y="4500563"/>
          <p14:tracePt t="29119" x="1165225" y="4446588"/>
          <p14:tracePt t="29135" x="1182688" y="4402138"/>
          <p14:tracePt t="29152" x="1201738" y="4356100"/>
          <p14:tracePt t="29169" x="1209675" y="4311650"/>
          <p14:tracePt t="29186" x="1236663" y="4267200"/>
          <p14:tracePt t="29202" x="1246188" y="4230688"/>
          <p14:tracePt t="29219" x="1255713" y="4203700"/>
          <p14:tracePt t="29235" x="1273175" y="4178300"/>
          <p14:tracePt t="29252" x="1300163" y="4141788"/>
          <p14:tracePt t="29269" x="1317625" y="4114800"/>
          <p14:tracePt t="29286" x="1344613" y="4078288"/>
          <p14:tracePt t="29302" x="1381125" y="4025900"/>
          <p14:tracePt t="29319" x="1435100" y="3962400"/>
          <p14:tracePt t="29336" x="1470025" y="3917950"/>
          <p14:tracePt t="29352" x="1514475" y="3873500"/>
          <p14:tracePt t="29369" x="1560513" y="3836988"/>
          <p14:tracePt t="29386" x="1622425" y="3792538"/>
          <p14:tracePt t="29402" x="1703388" y="3746500"/>
          <p14:tracePt t="29419" x="1784350" y="3711575"/>
          <p14:tracePt t="29435" x="1873250" y="3667125"/>
          <p14:tracePt t="29452" x="1998663" y="3621088"/>
          <p14:tracePt t="29469" x="2106613" y="3594100"/>
          <p14:tracePt t="29485" x="2214563" y="3576638"/>
          <p14:tracePt t="29502" x="2349500" y="3559175"/>
          <p14:tracePt t="29519" x="2492375" y="3559175"/>
          <p14:tracePt t="29536" x="2635250" y="3559175"/>
          <p14:tracePt t="29552" x="2779713" y="3559175"/>
          <p14:tracePt t="29569" x="2913063" y="3559175"/>
          <p14:tracePt t="29586" x="3111500" y="3603625"/>
          <p14:tracePt t="29602" x="3263900" y="3657600"/>
          <p14:tracePt t="29619" x="3389313" y="3711575"/>
          <p14:tracePt t="29636" x="3487738" y="3773488"/>
          <p14:tracePt t="29652" x="3586163" y="3836988"/>
          <p14:tracePt t="29669" x="3630613" y="3873500"/>
          <p14:tracePt t="29685" x="3667125" y="3898900"/>
          <p14:tracePt t="29702" x="3694113" y="3925888"/>
          <p14:tracePt t="29719" x="3711575" y="3952875"/>
          <p14:tracePt t="29736" x="3738563" y="4033838"/>
          <p14:tracePt t="29752" x="3756025" y="4105275"/>
          <p14:tracePt t="29769" x="3765550" y="4195763"/>
          <p14:tracePt t="29786" x="3765550" y="4330700"/>
          <p14:tracePt t="29802" x="3765550" y="4410075"/>
          <p14:tracePt t="29819" x="3738563" y="4508500"/>
          <p14:tracePt t="29835" x="3702050" y="4598988"/>
          <p14:tracePt t="29852" x="3648075" y="4697413"/>
          <p14:tracePt t="29869" x="3586163" y="4768850"/>
          <p14:tracePt t="29885" x="3532188" y="4832350"/>
          <p14:tracePt t="29902" x="3468688" y="4913313"/>
          <p14:tracePt t="29919" x="3397250" y="4984750"/>
          <p14:tracePt t="29936" x="3362325" y="5029200"/>
          <p14:tracePt t="29952" x="3316288" y="5073650"/>
          <p14:tracePt t="29969" x="3271838" y="5118100"/>
          <p14:tracePt t="29986" x="3236913" y="5145088"/>
          <p14:tracePt t="30002" x="3209925" y="5164138"/>
          <p14:tracePt t="30019" x="3200400" y="5172075"/>
          <p14:tracePt t="30036" x="3182938" y="5172075"/>
          <p14:tracePt t="30052" x="3173413" y="5172075"/>
          <p14:tracePt t="30069" x="3163888" y="5181600"/>
          <p14:tracePt t="30086" x="3136900" y="5191125"/>
          <p14:tracePt t="30102" x="3101975" y="5191125"/>
          <p14:tracePt t="30119" x="3030538" y="5191125"/>
          <p14:tracePt t="30136" x="2949575" y="5181600"/>
          <p14:tracePt t="30152" x="2859088" y="5154613"/>
          <p14:tracePt t="30169" x="2779713" y="5127625"/>
          <p14:tracePt t="30186" x="2608263" y="5073650"/>
          <p14:tracePt t="30202" x="2482850" y="5029200"/>
          <p14:tracePt t="30219" x="2357438" y="4992688"/>
          <p14:tracePt t="30236" x="2241550" y="4940300"/>
          <p14:tracePt t="30252" x="2124075" y="4894263"/>
          <p14:tracePt t="30269" x="2035175" y="4849813"/>
          <p14:tracePt t="30286" x="1963738" y="4805363"/>
          <p14:tracePt t="30302" x="1892300" y="4760913"/>
          <p14:tracePt t="30319" x="1828800" y="4714875"/>
          <p14:tracePt t="30336" x="1765300" y="4670425"/>
          <p14:tracePt t="30353" x="1703388" y="4608513"/>
          <p14:tracePt t="30369" x="1639888" y="4545013"/>
          <p14:tracePt t="30386" x="1550988" y="4437063"/>
          <p14:tracePt t="30402" x="1506538" y="4365625"/>
          <p14:tracePt t="30419" x="1460500" y="4311650"/>
          <p14:tracePt t="30436" x="1408113" y="4222750"/>
          <p14:tracePt t="30452" x="1362075" y="4151313"/>
          <p14:tracePt t="30469" x="1317625" y="4033838"/>
          <p14:tracePt t="30486" x="1282700" y="3908425"/>
          <p14:tracePt t="30502" x="1263650" y="3810000"/>
          <p14:tracePt t="30519" x="1246188" y="3729038"/>
          <p14:tracePt t="30536" x="1246188" y="3657600"/>
          <p14:tracePt t="30553" x="1255713" y="3613150"/>
          <p14:tracePt t="30569" x="1282700" y="3549650"/>
          <p14:tracePt t="30586" x="1362075" y="3460750"/>
          <p14:tracePt t="30602" x="1435100" y="3389313"/>
          <p14:tracePt t="30619" x="1514475" y="3343275"/>
          <p14:tracePt t="30636" x="1577975" y="3308350"/>
          <p14:tracePt t="30652" x="1622425" y="3281363"/>
          <p14:tracePt t="30669" x="1666875" y="3271838"/>
          <p14:tracePt t="30686" x="1712913" y="3244850"/>
          <p14:tracePt t="30702" x="1784350" y="3236913"/>
          <p14:tracePt t="30719" x="1855788" y="3227388"/>
          <p14:tracePt t="30736" x="1936750" y="3217863"/>
          <p14:tracePt t="30752" x="1990725" y="3217863"/>
          <p14:tracePt t="30769" x="2025650" y="3217863"/>
          <p14:tracePt t="30786" x="2079625" y="3217863"/>
          <p14:tracePt t="30802" x="2124075" y="3217863"/>
          <p14:tracePt t="30819" x="2178050" y="3217863"/>
          <p14:tracePt t="30836" x="2249488" y="3236913"/>
          <p14:tracePt t="30853" x="2322513" y="3263900"/>
          <p14:tracePt t="30869" x="2384425" y="3271838"/>
          <p14:tracePt t="30886" x="2447925" y="3308350"/>
          <p14:tracePt t="30902" x="2501900" y="3335338"/>
          <p14:tracePt t="30919" x="2563813" y="3362325"/>
          <p14:tracePt t="30936" x="2600325" y="3379788"/>
          <p14:tracePt t="30953" x="2627313" y="3389313"/>
          <p14:tracePt t="30969" x="2654300" y="3406775"/>
          <p14:tracePt t="30986" x="2679700" y="3433763"/>
          <p14:tracePt t="31002" x="2689225" y="3441700"/>
          <p14:tracePt t="31019" x="2706688" y="3451225"/>
          <p14:tracePt t="31036" x="2725738" y="3460750"/>
          <p14:tracePt t="31052" x="2725738" y="3468688"/>
          <p14:tracePt t="31069" x="2733675" y="3478213"/>
          <p14:tracePt t="31402" x="2743200" y="3478213"/>
          <p14:tracePt t="31514" x="2752725" y="3478213"/>
          <p14:tracePt t="31538" x="2760663" y="3478213"/>
          <p14:tracePt t="31610" x="2770188" y="3478213"/>
          <p14:tracePt t="31627" x="2779713" y="3478213"/>
          <p14:tracePt t="31634" x="2787650" y="3478213"/>
          <p14:tracePt t="31650" x="2797175" y="3478213"/>
          <p14:tracePt t="31658" x="2806700" y="3478213"/>
          <p14:tracePt t="31669" x="2814638" y="3478213"/>
          <p14:tracePt t="31686" x="2832100" y="3468688"/>
          <p14:tracePt t="31703" x="2841625" y="3468688"/>
          <p14:tracePt t="31719" x="2851150" y="3468688"/>
          <p14:tracePt t="31736" x="2868613" y="3468688"/>
          <p14:tracePt t="31753" x="2886075" y="3468688"/>
          <p14:tracePt t="31769" x="2913063" y="3468688"/>
          <p14:tracePt t="31786" x="2959100" y="3468688"/>
          <p14:tracePt t="31803" x="2994025" y="3468688"/>
          <p14:tracePt t="31819" x="3038475" y="3451225"/>
          <p14:tracePt t="31836" x="3074988" y="3451225"/>
          <p14:tracePt t="31853" x="3111500" y="3441700"/>
          <p14:tracePt t="31869" x="3155950" y="3441700"/>
          <p14:tracePt t="31886" x="3190875" y="3441700"/>
          <p14:tracePt t="31903" x="3236913" y="3441700"/>
          <p14:tracePt t="31919" x="3271838" y="3441700"/>
          <p14:tracePt t="31936" x="3308350" y="3441700"/>
          <p14:tracePt t="31953" x="3362325" y="3441700"/>
          <p14:tracePt t="31969" x="3406775" y="3441700"/>
          <p14:tracePt t="31986" x="3441700" y="3441700"/>
          <p14:tracePt t="32003" x="3468688" y="3441700"/>
          <p14:tracePt t="32019" x="3487738" y="3441700"/>
          <p14:tracePt t="32036" x="3495675" y="3441700"/>
          <p14:tracePt t="32053" x="3505200" y="3441700"/>
          <p14:tracePt t="32069" x="3514725" y="3441700"/>
          <p14:tracePt t="32202" x="3522663" y="3441700"/>
          <p14:tracePt t="32571" x="3522663" y="3451225"/>
          <p14:tracePt t="32643" x="3522663" y="3468688"/>
          <p14:tracePt t="32651" x="3522663" y="3478213"/>
          <p14:tracePt t="32659" x="3532188" y="3495675"/>
          <p14:tracePt t="32669" x="3532188" y="3514725"/>
          <p14:tracePt t="32686" x="3549650" y="3541713"/>
          <p14:tracePt t="32703" x="3559175" y="3576638"/>
          <p14:tracePt t="32719" x="3568700" y="3586163"/>
          <p14:tracePt t="32736" x="3576638" y="3603625"/>
          <p14:tracePt t="32753" x="3586163" y="3613150"/>
          <p14:tracePt t="32786" x="3594100" y="3621088"/>
          <p14:tracePt t="34227" x="3594100" y="3630613"/>
          <p14:tracePt t="34275" x="3586163" y="3640138"/>
          <p14:tracePt t="34411" x="3586163" y="3648075"/>
          <p14:tracePt t="34435" x="3586163" y="3667125"/>
          <p14:tracePt t="34451" x="3576638" y="3675063"/>
          <p14:tracePt t="34459" x="3576638" y="3684588"/>
          <p14:tracePt t="34475" x="3576638" y="3694113"/>
          <p14:tracePt t="34491" x="3576638" y="3702050"/>
          <p14:tracePt t="34503" x="3576638" y="3711575"/>
          <p14:tracePt t="34520" x="3576638" y="3721100"/>
          <p14:tracePt t="34537" x="3576638" y="3729038"/>
          <p14:tracePt t="34553" x="3576638" y="3746500"/>
          <p14:tracePt t="34570" x="3576638" y="3756025"/>
          <p14:tracePt t="34586" x="3568700" y="3792538"/>
          <p14:tracePt t="34603" x="3568700" y="3800475"/>
          <p14:tracePt t="34620" x="3568700" y="3819525"/>
          <p14:tracePt t="34636" x="3568700" y="3846513"/>
          <p14:tracePt t="34653" x="3559175" y="3873500"/>
          <p14:tracePt t="34670" x="3559175" y="3908425"/>
          <p14:tracePt t="34686" x="3559175" y="3962400"/>
          <p14:tracePt t="34703" x="3559175" y="4016375"/>
          <p14:tracePt t="34720" x="3559175" y="4060825"/>
          <p14:tracePt t="34737" x="3559175" y="4105275"/>
          <p14:tracePt t="34753" x="3549650" y="4141788"/>
          <p14:tracePt t="34770" x="3549650" y="4195763"/>
          <p14:tracePt t="34787" x="3549650" y="4321175"/>
          <p14:tracePt t="34803" x="3549650" y="4429125"/>
          <p14:tracePt t="34820" x="3549650" y="4562475"/>
          <p14:tracePt t="34836" x="3532188" y="4679950"/>
          <p14:tracePt t="34853" x="3514725" y="4795838"/>
          <p14:tracePt t="34870" x="3487738" y="4921250"/>
          <p14:tracePt t="34886" x="3468688" y="5038725"/>
          <p14:tracePt t="34903" x="3451225" y="5191125"/>
          <p14:tracePt t="34920" x="3433763" y="5334000"/>
          <p14:tracePt t="34937" x="3416300" y="5459413"/>
          <p14:tracePt t="34953" x="3397250" y="5567363"/>
          <p14:tracePt t="34970" x="3379788" y="5648325"/>
          <p14:tracePt t="34987" x="3343275" y="5754688"/>
          <p14:tracePt t="35003" x="3325813" y="5845175"/>
          <p14:tracePt t="35020" x="3281363" y="5943600"/>
          <p14:tracePt t="35036" x="3263900" y="6024563"/>
          <p14:tracePt t="35053" x="3217863" y="6069013"/>
          <p14:tracePt t="35070" x="3200400" y="6105525"/>
          <p14:tracePt t="35086" x="3182938" y="6140450"/>
          <p14:tracePt t="35491" x="3182938" y="6149975"/>
          <p14:tracePt t="35499" x="3173413" y="6149975"/>
          <p14:tracePt t="35523" x="3163888" y="6167438"/>
          <p14:tracePt t="35547" x="3155950" y="6167438"/>
          <p14:tracePt t="35555" x="3146425" y="6167438"/>
          <p14:tracePt t="35563" x="3136900" y="6176963"/>
          <p14:tracePt t="35571" x="3128963" y="6176963"/>
          <p14:tracePt t="35587" x="3111500" y="6176963"/>
          <p14:tracePt t="35603" x="3101975" y="6184900"/>
          <p14:tracePt t="35620" x="3084513" y="6194425"/>
          <p14:tracePt t="35637" x="3065463" y="6194425"/>
          <p14:tracePt t="35653" x="3057525" y="6203950"/>
          <p14:tracePt t="35670" x="3048000" y="6203950"/>
          <p14:tracePt t="35687" x="3030538" y="6203950"/>
          <p14:tracePt t="35703" x="3011488" y="6211888"/>
          <p14:tracePt t="35720" x="2994025" y="6221413"/>
          <p14:tracePt t="35737" x="2967038" y="6221413"/>
          <p14:tracePt t="35753" x="2959100" y="6230938"/>
          <p14:tracePt t="35770" x="2949575" y="6230938"/>
          <p14:tracePt t="35787" x="2932113" y="6238875"/>
          <p14:tracePt t="35803" x="2913063" y="6238875"/>
          <p14:tracePt t="35820" x="2895600" y="6248400"/>
          <p14:tracePt t="35837" x="2886075" y="6248400"/>
          <p14:tracePt t="35853" x="2868613" y="6248400"/>
          <p14:tracePt t="35870" x="2851150" y="6257925"/>
          <p14:tracePt t="35887" x="2841625" y="6265863"/>
          <p14:tracePt t="35903" x="2814638" y="6265863"/>
          <p14:tracePt t="35920" x="2779713" y="6275388"/>
          <p14:tracePt t="35937" x="2743200" y="6292850"/>
          <p14:tracePt t="35953" x="2716213" y="6292850"/>
          <p14:tracePt t="35970" x="2689225" y="6292850"/>
          <p14:tracePt t="35987" x="2662238" y="6302375"/>
          <p14:tracePt t="36003" x="2635250" y="6311900"/>
          <p14:tracePt t="36020" x="2600325" y="6311900"/>
          <p14:tracePt t="36037" x="2563813" y="6319838"/>
          <p14:tracePt t="36053" x="2509838" y="6329363"/>
          <p14:tracePt t="36070" x="2447925" y="6329363"/>
          <p14:tracePt t="36087" x="2393950" y="6329363"/>
          <p14:tracePt t="36103" x="2330450" y="6329363"/>
          <p14:tracePt t="36120" x="2268538" y="6329363"/>
          <p14:tracePt t="36137" x="2187575" y="6329363"/>
          <p14:tracePt t="36153" x="2089150" y="6329363"/>
          <p14:tracePt t="36170" x="2017713" y="6337300"/>
          <p14:tracePt t="36187" x="1917700" y="6346825"/>
          <p14:tracePt t="36203" x="1882775" y="6356350"/>
          <p14:tracePt t="36220" x="1838325" y="6364288"/>
          <p14:tracePt t="36237" x="1792288" y="6373813"/>
          <p14:tracePt t="36253" x="1730375" y="6373813"/>
          <p14:tracePt t="36270" x="1666875" y="6373813"/>
          <p14:tracePt t="36287" x="1587500" y="6373813"/>
          <p14:tracePt t="36303" x="1514475" y="6383338"/>
          <p14:tracePt t="36320" x="1425575" y="6383338"/>
          <p14:tracePt t="36337" x="1354138" y="6391275"/>
          <p14:tracePt t="36354" x="1300163" y="6391275"/>
          <p14:tracePt t="36371" x="1236663" y="6410325"/>
          <p14:tracePt t="36387" x="1209675" y="6418263"/>
          <p14:tracePt t="36403" x="1155700" y="6418263"/>
          <p14:tracePt t="36420" x="1084263" y="6427788"/>
          <p14:tracePt t="36437" x="1039813" y="6437313"/>
          <p14:tracePt t="36453" x="950913" y="6445250"/>
          <p14:tracePt t="36470" x="914400" y="6445250"/>
          <p14:tracePt t="36487" x="877888" y="6445250"/>
          <p14:tracePt t="36503" x="850900" y="6445250"/>
          <p14:tracePt t="36520" x="806450" y="6445250"/>
          <p14:tracePt t="36537" x="752475" y="6445250"/>
          <p14:tracePt t="36554" x="698500" y="6454775"/>
          <p14:tracePt t="36571" x="646113" y="6464300"/>
          <p14:tracePt t="36587" x="627063" y="6464300"/>
          <p14:tracePt t="36620" x="619125" y="6472238"/>
          <p14:tracePt t="36637" x="600075" y="6472238"/>
          <p14:tracePt t="36653" x="582613" y="6472238"/>
          <p14:tracePt t="36763" x="573088" y="6472238"/>
          <p14:tracePt t="36827" x="565150" y="6472238"/>
          <p14:tracePt t="36835" x="555625" y="6472238"/>
          <p14:tracePt t="36859" x="546100" y="6472238"/>
          <p14:tracePt t="36955" x="538163" y="6472238"/>
          <p14:tracePt t="36971" x="528638" y="6472238"/>
          <p14:tracePt t="36987" x="520700" y="6472238"/>
          <p14:tracePt t="37011" x="520700" y="6481763"/>
          <p14:tracePt t="37043" x="511175" y="6481763"/>
          <p14:tracePt t="37147" x="501650" y="6481763"/>
          <p14:tracePt t="37203" x="493713" y="6481763"/>
          <p14:tracePt t="37299" x="484188" y="6481763"/>
          <p14:tracePt t="37379" x="474663" y="6481763"/>
          <p14:tracePt t="37427" x="466725" y="6481763"/>
          <p14:tracePt t="37475" x="457200" y="6481763"/>
          <p14:tracePt t="37507" x="447675" y="6481763"/>
          <p14:tracePt t="37539" x="439738" y="6481763"/>
          <p14:tracePt t="40667" x="447675" y="6481763"/>
          <p14:tracePt t="40692" x="457200" y="6481763"/>
          <p14:tracePt t="40707" x="466725" y="6481763"/>
          <p14:tracePt t="40731" x="484188" y="6481763"/>
          <p14:tracePt t="41003" x="493713" y="6481763"/>
          <p14:tracePt t="41027" x="501650" y="6481763"/>
          <p14:tracePt t="41052" x="511175" y="6481763"/>
          <p14:tracePt t="41067" x="520700" y="6481763"/>
          <p14:tracePt t="41092" x="528638" y="6481763"/>
          <p14:tracePt t="41108" x="538163" y="6481763"/>
          <p14:tracePt t="41139" x="546100" y="6481763"/>
          <p14:tracePt t="41156" x="555625" y="6481763"/>
          <p14:tracePt t="41164" x="565150" y="6481763"/>
          <p14:tracePt t="41187" x="582613" y="6481763"/>
          <p14:tracePt t="41196" x="592138" y="6481763"/>
          <p14:tracePt t="41211" x="600075" y="6481763"/>
          <p14:tracePt t="41221" x="609600" y="6481763"/>
          <p14:tracePt t="41237" x="627063" y="6472238"/>
          <p14:tracePt t="41271" x="636588" y="6472238"/>
          <p14:tracePt t="41292" x="646113" y="6472238"/>
          <p14:tracePt t="41316" x="654050" y="6472238"/>
          <p14:tracePt t="41324" x="663575" y="6472238"/>
          <p14:tracePt t="41340" x="673100" y="6472238"/>
          <p14:tracePt t="41355" x="681038" y="6472238"/>
          <p14:tracePt t="41371" x="708025" y="6472238"/>
          <p14:tracePt t="41388" x="725488" y="6472238"/>
          <p14:tracePt t="41405" x="735013" y="6472238"/>
          <p14:tracePt t="41421" x="752475" y="6472238"/>
          <p14:tracePt t="41438" x="771525" y="6472238"/>
          <p14:tracePt t="41455" x="779463" y="6472238"/>
          <p14:tracePt t="41471" x="798513" y="6472238"/>
          <p14:tracePt t="41488" x="815975" y="6472238"/>
          <p14:tracePt t="41504" x="833438" y="6472238"/>
          <p14:tracePt t="41521" x="860425" y="6472238"/>
          <p14:tracePt t="41538" x="887413" y="6472238"/>
          <p14:tracePt t="41540" x="914400" y="6472238"/>
          <p14:tracePt t="41555" x="941388" y="6472238"/>
          <p14:tracePt t="41571" x="1012825" y="6472238"/>
          <p14:tracePt t="41588" x="1066800" y="6472238"/>
          <p14:tracePt t="41604" x="1120775" y="6472238"/>
          <p14:tracePt t="41621" x="1165225" y="6472238"/>
          <p14:tracePt t="41638" x="1209675" y="6472238"/>
          <p14:tracePt t="41654" x="1255713" y="6472238"/>
          <p14:tracePt t="41671" x="1282700" y="6472238"/>
          <p14:tracePt t="41688" x="1335088" y="6472238"/>
          <p14:tracePt t="41704" x="1381125" y="6472238"/>
          <p14:tracePt t="41721" x="1435100" y="6481763"/>
          <p14:tracePt t="41738" x="1487488" y="6499225"/>
          <p14:tracePt t="41755" x="1560513" y="6499225"/>
          <p14:tracePt t="41771" x="1693863" y="6526213"/>
          <p14:tracePt t="41871" x="2187575" y="6553200"/>
          <p14:tracePt t="41888" x="2259013" y="6553200"/>
          <p14:tracePt t="41905" x="2357438" y="6553200"/>
          <p14:tracePt t="41921" x="2465388" y="6553200"/>
          <p14:tracePt t="41938" x="2563813" y="6553200"/>
          <p14:tracePt t="41954" x="2662238" y="6553200"/>
          <p14:tracePt t="41971" x="2806700" y="6553200"/>
          <p14:tracePt t="41988" x="2913063" y="6553200"/>
          <p14:tracePt t="42004" x="3011488" y="6553200"/>
          <p14:tracePt t="42021" x="3136900" y="6553200"/>
          <p14:tracePt t="42038" x="3254375" y="6553200"/>
          <p14:tracePt t="42054" x="3370263" y="6553200"/>
          <p14:tracePt t="42071" x="3487738" y="6553200"/>
          <p14:tracePt t="42088" x="3594100" y="6553200"/>
          <p14:tracePt t="42104" x="3657600" y="6553200"/>
          <p14:tracePt t="42121" x="3711575" y="6553200"/>
          <p14:tracePt t="42138" x="3756025" y="6553200"/>
          <p14:tracePt t="42154" x="3819525" y="6553200"/>
          <p14:tracePt t="42171" x="3917950" y="6553200"/>
          <p14:tracePt t="42188" x="3989388" y="6553200"/>
          <p14:tracePt t="42204" x="4087813" y="6553200"/>
          <p14:tracePt t="42221" x="4168775" y="6553200"/>
          <p14:tracePt t="42238" x="4267200" y="6553200"/>
          <p14:tracePt t="42254" x="4330700" y="6553200"/>
          <p14:tracePt t="42271" x="4383088" y="6553200"/>
          <p14:tracePt t="42288" x="4429125" y="6553200"/>
          <p14:tracePt t="42304" x="4473575" y="6543675"/>
          <p14:tracePt t="42321" x="4500563" y="6535738"/>
          <p14:tracePt t="42338" x="4535488" y="6526213"/>
          <p14:tracePt t="42355" x="4554538" y="6516688"/>
          <p14:tracePt t="42372" x="4598988" y="6516688"/>
          <p14:tracePt t="42388" x="4652963" y="6508750"/>
          <p14:tracePt t="42405" x="4679950" y="6508750"/>
          <p14:tracePt t="42421" x="4706938" y="6499225"/>
          <p14:tracePt t="42438" x="4724400" y="6499225"/>
          <p14:tracePt t="42454" x="4733925" y="6499225"/>
          <p14:tracePt t="42488" x="4751388" y="6499225"/>
          <p14:tracePt t="42504" x="4760913" y="6489700"/>
          <p14:tracePt t="42548" x="4768850" y="6481763"/>
          <p14:tracePt t="42572" x="4778375" y="6472238"/>
          <p14:tracePt t="42588" x="4787900" y="6472238"/>
          <p14:tracePt t="42596" x="4795838" y="6464300"/>
          <p14:tracePt t="42620" x="4795838" y="6454775"/>
          <p14:tracePt t="42628" x="4795838" y="6445250"/>
          <p14:tracePt t="42638" x="4795838" y="6437313"/>
          <p14:tracePt t="42654" x="4813300" y="6410325"/>
          <p14:tracePt t="42671" x="4822825" y="6373813"/>
          <p14:tracePt t="42688" x="4822825" y="6356350"/>
          <p14:tracePt t="42705" x="4822825" y="6311900"/>
          <p14:tracePt t="42721" x="4822825" y="6275388"/>
          <p14:tracePt t="42738" x="4822825" y="6221413"/>
          <p14:tracePt t="42755" x="4805363" y="6159500"/>
          <p14:tracePt t="42772" x="4787900" y="6042025"/>
          <p14:tracePt t="42788" x="4760913" y="5934075"/>
          <p14:tracePt t="42805" x="4741863" y="5872163"/>
          <p14:tracePt t="42821" x="4706938" y="5800725"/>
          <p14:tracePt t="42838" x="4706938" y="5754688"/>
          <p14:tracePt t="42855" x="4697413" y="5719763"/>
          <p14:tracePt t="42871" x="4697413" y="5675313"/>
          <p14:tracePt t="42888" x="4697413" y="5621338"/>
          <p14:tracePt t="42905" x="4679950" y="5557838"/>
          <p14:tracePt t="42921" x="4679950" y="5486400"/>
          <p14:tracePt t="42938" x="4679950" y="5432425"/>
          <p14:tracePt t="42955" x="4679950" y="5378450"/>
          <p14:tracePt t="42971" x="4679950" y="5297488"/>
          <p14:tracePt t="42988" x="4679950" y="5245100"/>
          <p14:tracePt t="43005" x="4679950" y="5172075"/>
          <p14:tracePt t="43021" x="4679950" y="5083175"/>
          <p14:tracePt t="43038" x="4679950" y="4984750"/>
          <p14:tracePt t="43055" x="4679950" y="4930775"/>
          <p14:tracePt t="43071" x="4697413" y="4822825"/>
          <p14:tracePt t="43088" x="4733925" y="4697413"/>
          <p14:tracePt t="43105" x="4778375" y="4527550"/>
          <p14:tracePt t="43121" x="4822825" y="4365625"/>
          <p14:tracePt t="43138" x="4867275" y="4203700"/>
          <p14:tracePt t="43155" x="4913313" y="4033838"/>
          <p14:tracePt t="43171" x="4965700" y="3819525"/>
          <p14:tracePt t="43188" x="4992688" y="3729038"/>
          <p14:tracePt t="43205" x="5002213" y="3657600"/>
          <p14:tracePt t="43221" x="5011738" y="3594100"/>
          <p14:tracePt t="43238" x="5011738" y="3522663"/>
          <p14:tracePt t="43255" x="5011738" y="3468688"/>
          <p14:tracePt t="43271" x="5011738" y="3424238"/>
          <p14:tracePt t="43288" x="5011738" y="3379788"/>
          <p14:tracePt t="43305" x="5019675" y="3343275"/>
          <p14:tracePt t="43321" x="5038725" y="3298825"/>
          <p14:tracePt t="43338" x="5056188" y="3217863"/>
          <p14:tracePt t="43355" x="5083175" y="3101975"/>
          <p14:tracePt t="43371" x="5100638" y="2967038"/>
          <p14:tracePt t="43388" x="5118100" y="2913063"/>
          <p14:tracePt t="43405" x="5127625" y="2868613"/>
          <p14:tracePt t="43421" x="5127625" y="2851150"/>
          <p14:tracePt t="43438" x="5127625" y="2824163"/>
          <p14:tracePt t="43455" x="5137150" y="2806700"/>
          <p14:tracePt t="43471" x="5137150" y="2779713"/>
          <p14:tracePt t="43488" x="5137150" y="2752725"/>
          <p14:tracePt t="43505" x="5137150" y="2725738"/>
          <p14:tracePt t="43521" x="5137150" y="2698750"/>
          <p14:tracePt t="43538" x="5137150" y="2635250"/>
          <p14:tracePt t="43540" x="5137150" y="2608263"/>
          <p14:tracePt t="43555" x="5137150" y="2581275"/>
          <p14:tracePt t="43571" x="5137150" y="2509838"/>
          <p14:tracePt t="43588" x="5137150" y="2474913"/>
          <p14:tracePt t="43605" x="5127625" y="2438400"/>
          <p14:tracePt t="43621" x="5118100" y="2401888"/>
          <p14:tracePt t="43638" x="5110163" y="2366963"/>
          <p14:tracePt t="43655" x="5110163" y="2330450"/>
          <p14:tracePt t="43671" x="5110163" y="2295525"/>
          <p14:tracePt t="43688" x="5092700" y="2259013"/>
          <p14:tracePt t="43705" x="5083175" y="2232025"/>
          <p14:tracePt t="43722" x="5073650" y="2214563"/>
          <p14:tracePt t="43738" x="5073650" y="2205038"/>
          <p14:tracePt t="43755" x="5056188" y="2178050"/>
          <p14:tracePt t="43772" x="5056188" y="2160588"/>
          <p14:tracePt t="43788" x="5046663" y="2151063"/>
          <p14:tracePt t="43805" x="5046663" y="2143125"/>
          <p14:tracePt t="43821" x="5038725" y="2133600"/>
          <p14:tracePt t="43838" x="5029200" y="2133600"/>
          <p14:tracePt t="43855" x="5029200" y="2124075"/>
          <p14:tracePt t="43888" x="5019675" y="2106613"/>
          <p14:tracePt t="43908" x="5011738" y="2097088"/>
          <p14:tracePt t="43932" x="5011738" y="2089150"/>
          <p14:tracePt t="43980" x="5002213" y="2079625"/>
          <p14:tracePt t="44124" x="4992688" y="2070100"/>
          <p14:tracePt t="44180" x="4992688" y="2062163"/>
          <p14:tracePt t="44188" x="4984750" y="2062163"/>
          <p14:tracePt t="44212" x="4984750" y="2052638"/>
          <p14:tracePt t="44227" x="4975225" y="2044700"/>
          <p14:tracePt t="44268" x="4965700" y="2035175"/>
          <p14:tracePt t="44500" x="4965700" y="2044700"/>
          <p14:tracePt t="44508" x="4965700" y="2052638"/>
          <p14:tracePt t="44516" x="4965700" y="2062163"/>
          <p14:tracePt t="44532" x="4965700" y="2079625"/>
          <p14:tracePt t="44540" x="4965700" y="2089150"/>
          <p14:tracePt t="44557" x="4965700" y="2097088"/>
          <p14:tracePt t="44571" x="4965700" y="2106613"/>
          <p14:tracePt t="44588" x="4965700" y="2124075"/>
          <p14:tracePt t="44605" x="4965700" y="2151063"/>
          <p14:tracePt t="44638" x="4965700" y="2160588"/>
          <p14:tracePt t="44655" x="4965700" y="2178050"/>
          <p14:tracePt t="44672" x="4975225" y="2187575"/>
          <p14:tracePt t="44688" x="4975225" y="2205038"/>
          <p14:tracePt t="44705" x="4975225" y="2232025"/>
          <p14:tracePt t="44722" x="4984750" y="2249488"/>
          <p14:tracePt t="44738" x="4984750" y="2268538"/>
          <p14:tracePt t="44755" x="4984750" y="2295525"/>
          <p14:tracePt t="44772" x="4984750" y="2330450"/>
          <p14:tracePt t="44788" x="4984750" y="2366963"/>
          <p14:tracePt t="44805" x="4984750" y="2420938"/>
          <p14:tracePt t="44822" x="4984750" y="2465388"/>
          <p14:tracePt t="44838" x="4984750" y="2519363"/>
          <p14:tracePt t="44855" x="4984750" y="2590800"/>
          <p14:tracePt t="44872" x="4984750" y="2662238"/>
          <p14:tracePt t="44888" x="4984750" y="2716213"/>
          <p14:tracePt t="44905" x="4984750" y="2743200"/>
          <p14:tracePt t="44922" x="4984750" y="2787650"/>
          <p14:tracePt t="44938" x="4984750" y="2832100"/>
          <p14:tracePt t="44955" x="4984750" y="2886075"/>
          <p14:tracePt t="44972" x="4984750" y="2976563"/>
          <p14:tracePt t="44988" x="4984750" y="3038475"/>
          <p14:tracePt t="45005" x="4975225" y="3111500"/>
          <p14:tracePt t="45022" x="4975225" y="3182938"/>
          <p14:tracePt t="45038" x="4975225" y="3244850"/>
          <p14:tracePt t="45055" x="4975225" y="3298825"/>
          <p14:tracePt t="45072" x="4975225" y="3352800"/>
          <p14:tracePt t="45088" x="4975225" y="3416300"/>
          <p14:tracePt t="45105" x="4975225" y="3478213"/>
          <p14:tracePt t="45122" x="4975225" y="3541713"/>
          <p14:tracePt t="45138" x="4975225" y="3603625"/>
          <p14:tracePt t="45156" x="4975225" y="3667125"/>
          <p14:tracePt t="45172" x="4975225" y="3756025"/>
          <p14:tracePt t="45188" x="4975225" y="3819525"/>
          <p14:tracePt t="45205" x="4965700" y="3881438"/>
          <p14:tracePt t="45222" x="4965700" y="3952875"/>
          <p14:tracePt t="45238" x="4965700" y="4025900"/>
          <p14:tracePt t="45255" x="4965700" y="4114800"/>
          <p14:tracePt t="45272" x="4965700" y="4222750"/>
          <p14:tracePt t="45288" x="4965700" y="4338638"/>
          <p14:tracePt t="45305" x="4965700" y="4473575"/>
          <p14:tracePt t="45322" x="4965700" y="4581525"/>
          <p14:tracePt t="45338" x="4957763" y="4706938"/>
          <p14:tracePt t="45355" x="4940300" y="4832350"/>
          <p14:tracePt t="45372" x="4921250" y="5011738"/>
          <p14:tracePt t="45388" x="4903788" y="5137150"/>
          <p14:tracePt t="45405" x="4894263" y="5245100"/>
          <p14:tracePt t="45422" x="4876800" y="5360988"/>
          <p14:tracePt t="45438" x="4859338" y="5468938"/>
          <p14:tracePt t="45455" x="4849813" y="5522913"/>
          <p14:tracePt t="45472" x="4849813" y="5602288"/>
          <p14:tracePt t="45488" x="4849813" y="5656263"/>
          <p14:tracePt t="45505" x="4849813" y="5702300"/>
          <p14:tracePt t="45522" x="4849813" y="5746750"/>
          <p14:tracePt t="45538" x="4849813" y="5791200"/>
          <p14:tracePt t="45540" x="4849813" y="5818188"/>
          <p14:tracePt t="45555" x="4849813" y="5845175"/>
          <p14:tracePt t="45572" x="4849813" y="5899150"/>
          <p14:tracePt t="45589" x="4849813" y="5916613"/>
          <p14:tracePt t="45605" x="4849813" y="5953125"/>
          <p14:tracePt t="45622" x="4859338" y="5988050"/>
          <p14:tracePt t="45638" x="4859338" y="6007100"/>
          <p14:tracePt t="45655" x="4859338" y="6032500"/>
          <p14:tracePt t="45672" x="4859338" y="6059488"/>
          <p14:tracePt t="45688" x="4859338" y="6086475"/>
          <p14:tracePt t="45705" x="4867275" y="6113463"/>
          <p14:tracePt t="45722" x="4876800" y="6132513"/>
          <p14:tracePt t="45738" x="4876800" y="6140450"/>
          <p14:tracePt t="45756" x="4886325" y="6149975"/>
          <p14:tracePt t="45772" x="4894263" y="6167438"/>
          <p14:tracePt t="45805" x="4894263" y="6184900"/>
          <p14:tracePt t="45822" x="4894263" y="6194425"/>
          <p14:tracePt t="45838" x="4894263" y="6203950"/>
          <p14:tracePt t="45855" x="4894263" y="6211888"/>
          <p14:tracePt t="45872" x="4894263" y="6230938"/>
          <p14:tracePt t="45905" x="4894263" y="6238875"/>
          <p14:tracePt t="46036" x="4894263" y="6248400"/>
          <p14:tracePt t="46100" x="4894263" y="6257925"/>
          <p14:tracePt t="46116" x="4894263" y="6265863"/>
          <p14:tracePt t="46140" x="4894263" y="6275388"/>
          <p14:tracePt t="46156" x="4894263" y="6284913"/>
          <p14:tracePt t="46188" x="4894263" y="6292850"/>
          <p14:tracePt t="46196" x="4894263" y="6302375"/>
          <p14:tracePt t="46220" x="4894263" y="6311900"/>
          <p14:tracePt t="46236" x="4894263" y="6319838"/>
          <p14:tracePt t="46252" x="4894263" y="6329363"/>
          <p14:tracePt t="46300" x="4894263" y="6337300"/>
          <p14:tracePt t="46340" x="4894263" y="6346825"/>
          <p14:tracePt t="46364" x="4886325" y="6346825"/>
          <p14:tracePt t="46388" x="4886325" y="6356350"/>
          <p14:tracePt t="46412" x="4886325" y="6364288"/>
          <p14:tracePt t="46420" x="4886325" y="6373813"/>
          <p14:tracePt t="46452" x="4886325" y="6383338"/>
          <p14:tracePt t="46460" x="4876800" y="6383338"/>
          <p14:tracePt t="46500" x="4876800" y="6391275"/>
          <p14:tracePt t="46524" x="4876800" y="6400800"/>
          <p14:tracePt t="46588" x="4876800" y="6410325"/>
          <p14:tracePt t="46612" x="4867275" y="6410325"/>
          <p14:tracePt t="46652" x="4867275" y="6418263"/>
          <p14:tracePt t="49629" x="4849813" y="6418263"/>
          <p14:tracePt t="49676" x="4832350" y="6418263"/>
          <p14:tracePt t="49693" x="4822825" y="6418263"/>
          <p14:tracePt t="49709" x="4813300" y="6418263"/>
          <p14:tracePt t="49724" x="4805363" y="6418263"/>
          <p14:tracePt t="49741" x="4795838" y="6418263"/>
          <p14:tracePt t="49748" x="4787900" y="6418263"/>
          <p14:tracePt t="49757" x="4778375" y="6418263"/>
          <p14:tracePt t="49773" x="4760913" y="6418263"/>
          <p14:tracePt t="49789" x="4733925" y="6418263"/>
          <p14:tracePt t="49806" x="4697413" y="6418263"/>
          <p14:tracePt t="49822" x="4652963" y="6418263"/>
          <p14:tracePt t="49839" x="4625975" y="6418263"/>
          <p14:tracePt t="49856" x="4572000" y="6418263"/>
          <p14:tracePt t="49872" x="4518025" y="6418263"/>
          <p14:tracePt t="49889" x="4464050" y="6418263"/>
          <p14:tracePt t="49906" x="4375150" y="6418263"/>
          <p14:tracePt t="49923" x="4303713" y="6418263"/>
          <p14:tracePt t="49939" x="4195763" y="6418263"/>
          <p14:tracePt t="49956" x="4033838" y="6418263"/>
          <p14:tracePt t="49973" x="3935413" y="6418263"/>
          <p14:tracePt t="49989" x="3827463" y="6418263"/>
          <p14:tracePt t="50006" x="3721100" y="6418263"/>
          <p14:tracePt t="50022" x="3613150" y="6418263"/>
          <p14:tracePt t="50039" x="3468688" y="6418263"/>
          <p14:tracePt t="50056" x="3362325" y="6418263"/>
          <p14:tracePt t="50073" x="3236913" y="6418263"/>
          <p14:tracePt t="50089" x="3084513" y="6418263"/>
          <p14:tracePt t="50106" x="2940050" y="6418263"/>
          <p14:tracePt t="50123" x="2797175" y="6418263"/>
          <p14:tracePt t="50139" x="2635250" y="6418263"/>
          <p14:tracePt t="50156" x="2401888" y="6418263"/>
          <p14:tracePt t="50173" x="2232025" y="6418263"/>
          <p14:tracePt t="50189" x="2097088" y="6391275"/>
          <p14:tracePt t="50206" x="1981200" y="6356350"/>
          <p14:tracePt t="50223" x="1873250" y="6329363"/>
          <p14:tracePt t="50239" x="1730375" y="6302375"/>
          <p14:tracePt t="50256" x="1622425" y="6292850"/>
          <p14:tracePt t="50273" x="1479550" y="6275388"/>
          <p14:tracePt t="50289" x="1354138" y="6248400"/>
          <p14:tracePt t="50306" x="1228725" y="6230938"/>
          <p14:tracePt t="50323" x="1120775" y="6221413"/>
          <p14:tracePt t="50339" x="1057275" y="6221413"/>
          <p14:tracePt t="50356" x="931863" y="6221413"/>
          <p14:tracePt t="50373" x="825500" y="6221413"/>
          <p14:tracePt t="50389" x="690563" y="6221413"/>
          <p14:tracePt t="50406" x="573088" y="6221413"/>
          <p14:tracePt t="50423" x="484188" y="6221413"/>
          <p14:tracePt t="50439" x="430213" y="6230938"/>
          <p14:tracePt t="50456" x="403225" y="6238875"/>
          <p14:tracePt t="50473" x="393700" y="6238875"/>
          <p14:tracePt t="50509" x="385763" y="6248400"/>
          <p14:tracePt t="50565" x="385763" y="6265863"/>
          <p14:tracePt t="50589" x="385763" y="6275388"/>
          <p14:tracePt t="50597" x="385763" y="6284913"/>
          <p14:tracePt t="50621" x="385763" y="6292850"/>
          <p14:tracePt t="50637" x="385763" y="6302375"/>
          <p14:tracePt t="50661" x="385763" y="6311900"/>
          <p14:tracePt t="50669" x="385763" y="6319838"/>
          <p14:tracePt t="50684" x="385763" y="6329363"/>
          <p14:tracePt t="50709" x="385763" y="6337300"/>
          <p14:tracePt t="50716" x="385763" y="6346825"/>
          <p14:tracePt t="50725" x="385763" y="6356350"/>
          <p14:tracePt t="50742" x="385763" y="6364288"/>
          <p14:tracePt t="50756" x="385763" y="6373813"/>
          <p14:tracePt t="50773" x="385763" y="6383338"/>
          <p14:tracePt t="50804" x="403225" y="6391275"/>
          <p14:tracePt t="50813" x="412750" y="6391275"/>
          <p14:tracePt t="50823" x="420688" y="6391275"/>
          <p14:tracePt t="50839" x="439738" y="6410325"/>
          <p14:tracePt t="50856" x="447675" y="6410325"/>
          <p14:tracePt t="50873" x="447675" y="6418263"/>
          <p14:tracePt t="50949" x="447675" y="6427788"/>
          <p14:tracePt t="51205" x="439738" y="6427788"/>
          <p14:tracePt t="51213" x="439738" y="6437313"/>
          <p14:tracePt t="52021" x="457200" y="6437313"/>
          <p14:tracePt t="52028" x="484188" y="6437313"/>
          <p14:tracePt t="52040" x="528638" y="6427788"/>
          <p14:tracePt t="52056" x="600075" y="6427788"/>
          <p14:tracePt t="52073" x="725488" y="6427788"/>
          <p14:tracePt t="52090" x="887413" y="6427788"/>
          <p14:tracePt t="52106" x="1049338" y="6427788"/>
          <p14:tracePt t="52123" x="1219200" y="6427788"/>
          <p14:tracePt t="52140" x="1389063" y="6418263"/>
          <p14:tracePt t="52157" x="1631950" y="6410325"/>
          <p14:tracePt t="52173" x="1747838" y="6410325"/>
          <p14:tracePt t="52190" x="1838325" y="6410325"/>
          <p14:tracePt t="52206" x="1892300" y="6410325"/>
          <p14:tracePt t="52223" x="1963738" y="6410325"/>
          <p14:tracePt t="52240" x="2062163" y="6410325"/>
          <p14:tracePt t="52256" x="2187575" y="6410325"/>
          <p14:tracePt t="52273" x="2366963" y="6410325"/>
          <p14:tracePt t="52290" x="2563813" y="6400800"/>
          <p14:tracePt t="52306" x="2752725" y="6400800"/>
          <p14:tracePt t="52323" x="2959100" y="6391275"/>
          <p14:tracePt t="52340" x="3155950" y="6373813"/>
          <p14:tracePt t="52357" x="3505200" y="6319838"/>
          <p14:tracePt t="52373" x="3738563" y="6302375"/>
          <p14:tracePt t="52390" x="3925888" y="6284913"/>
          <p14:tracePt t="52406" x="4060825" y="6284913"/>
          <p14:tracePt t="52423" x="4178300" y="6275388"/>
          <p14:tracePt t="52440" x="4249738" y="6275388"/>
          <p14:tracePt t="52456" x="4303713" y="6275388"/>
          <p14:tracePt t="52473" x="4338638" y="6275388"/>
          <p14:tracePt t="52490" x="4383088" y="6275388"/>
          <p14:tracePt t="52506" x="4429125" y="6275388"/>
          <p14:tracePt t="52523" x="4483100" y="6275388"/>
          <p14:tracePt t="52540" x="4527550" y="6275388"/>
          <p14:tracePt t="52542" x="4562475" y="6284913"/>
          <p14:tracePt t="52557" x="4598988" y="6284913"/>
          <p14:tracePt t="52573" x="4643438" y="6292850"/>
          <p14:tracePt t="52590" x="4687888" y="6311900"/>
          <p14:tracePt t="52606" x="4714875" y="6337300"/>
          <p14:tracePt t="52623" x="4751388" y="6373813"/>
          <p14:tracePt t="52640" x="4805363" y="6410325"/>
          <p14:tracePt t="52656" x="4832350" y="6437313"/>
          <p14:tracePt t="52673" x="4849813" y="6437313"/>
          <p14:tracePt t="52690" x="4867275" y="6445250"/>
          <p14:tracePt t="52707" x="4876800" y="6445250"/>
          <p14:tracePt t="52723" x="4886325" y="6445250"/>
          <p14:tracePt t="52740" x="4903788" y="6454775"/>
          <p14:tracePt t="52757" x="4913313" y="6454775"/>
          <p14:tracePt t="52805" x="4921250" y="6464300"/>
          <p14:tracePt t="52837" x="4921250" y="6472238"/>
          <p14:tracePt t="52853" x="4913313" y="6481763"/>
          <p14:tracePt t="52869" x="4903788" y="6489700"/>
          <p14:tracePt t="52901" x="4894263" y="6489700"/>
          <p14:tracePt t="53117" x="4894263" y="6499225"/>
          <p14:tracePt t="53157" x="4886325" y="6499225"/>
          <p14:tracePt t="53165" x="4876800" y="6499225"/>
          <p14:tracePt t="53197" x="4867275" y="6489700"/>
          <p14:tracePt t="53221" x="4867275" y="6481763"/>
          <p14:tracePt t="53253" x="4867275" y="6472238"/>
          <p14:tracePt t="53269" x="4867275" y="6464300"/>
          <p14:tracePt t="55653" x="4867275" y="6454775"/>
          <p14:tracePt t="55661" x="4859338" y="6454775"/>
          <p14:tracePt t="55693" x="4849813" y="6454775"/>
          <p14:tracePt t="55725" x="4832350" y="6454775"/>
          <p14:tracePt t="55877" x="4822825" y="6454775"/>
          <p14:tracePt t="55893" x="4813300" y="6454775"/>
          <p14:tracePt t="55917" x="4805363" y="6445250"/>
          <p14:tracePt t="55949" x="4795838" y="6445250"/>
          <p14:tracePt t="55973" x="4787900" y="6445250"/>
          <p14:tracePt t="55981" x="4778375" y="6445250"/>
          <p14:tracePt t="55998" x="4768850" y="6445250"/>
          <p14:tracePt t="56007" x="4751388" y="6437313"/>
          <p14:tracePt t="56024" x="4733925" y="6437313"/>
          <p14:tracePt t="56040" x="4679950" y="6437313"/>
          <p14:tracePt t="56057" x="4572000" y="6437313"/>
          <p14:tracePt t="56074" x="4429125" y="6437313"/>
          <p14:tracePt t="56090" x="4240213" y="6437313"/>
          <p14:tracePt t="56107" x="4006850" y="6437313"/>
          <p14:tracePt t="56124" x="3746500" y="6437313"/>
          <p14:tracePt t="56140" x="3487738" y="6437313"/>
          <p14:tracePt t="56157" x="3163888" y="6418263"/>
          <p14:tracePt t="56174" x="2967038" y="6391275"/>
          <p14:tracePt t="56190" x="2770188" y="6383338"/>
          <p14:tracePt t="56207" x="2590800" y="6356350"/>
          <p14:tracePt t="56224" x="2393950" y="6337300"/>
          <p14:tracePt t="56240" x="2214563" y="6319838"/>
          <p14:tracePt t="56257" x="2062163" y="6302375"/>
          <p14:tracePt t="56274" x="1936750" y="6275388"/>
          <p14:tracePt t="56291" x="1811338" y="6275388"/>
          <p14:tracePt t="56307" x="1693863" y="6257925"/>
          <p14:tracePt t="56324" x="1550988" y="6230938"/>
          <p14:tracePt t="56341" x="1435100" y="6230938"/>
          <p14:tracePt t="56357" x="1263650" y="6230938"/>
          <p14:tracePt t="56374" x="1165225" y="6230938"/>
          <p14:tracePt t="56390" x="1057275" y="6230938"/>
          <p14:tracePt t="56407" x="958850" y="6230938"/>
          <p14:tracePt t="56424" x="842963" y="6230938"/>
          <p14:tracePt t="56440" x="717550" y="6238875"/>
          <p14:tracePt t="56457" x="609600" y="6257925"/>
          <p14:tracePt t="56474" x="528638" y="6284913"/>
          <p14:tracePt t="56490" x="474663" y="6292850"/>
          <p14:tracePt t="56507" x="457200" y="6292850"/>
          <p14:tracePt t="56524" x="439738" y="6292850"/>
          <p14:tracePt t="56540" x="430213" y="6292850"/>
          <p14:tracePt t="56542" x="420688" y="6292850"/>
          <p14:tracePt t="56558" x="393700" y="6302375"/>
          <p14:tracePt t="56574" x="349250" y="6311900"/>
          <p14:tracePt t="56590" x="314325" y="6329363"/>
          <p14:tracePt t="56607" x="295275" y="6337300"/>
          <p14:tracePt t="56624" x="277813" y="6337300"/>
          <p14:tracePt t="56641" x="268288" y="6337300"/>
          <p14:tracePt t="56657" x="260350" y="6337300"/>
          <p14:tracePt t="56674" x="250825" y="6346825"/>
          <p14:tracePt t="56690" x="241300" y="6346825"/>
          <p14:tracePt t="56724" x="233363" y="6356350"/>
          <p14:tracePt t="56742" x="223838" y="6364288"/>
          <p14:tracePt t="56757" x="223838" y="6373813"/>
          <p14:tracePt t="56797" x="223838" y="6383338"/>
          <p14:tracePt t="56829" x="233363" y="6391275"/>
          <p14:tracePt t="56853" x="241300" y="6400800"/>
          <p14:tracePt t="56869" x="250825" y="6400800"/>
          <p14:tracePt t="56877" x="260350" y="6400800"/>
          <p14:tracePt t="56886" x="260350" y="6410325"/>
          <p14:tracePt t="56893" x="268288" y="6410325"/>
          <p14:tracePt t="56907" x="277813" y="6410325"/>
          <p14:tracePt t="56924" x="295275" y="6410325"/>
          <p14:tracePt t="56941" x="322263" y="6418263"/>
          <p14:tracePt t="56957" x="341313" y="6427788"/>
          <p14:tracePt t="56974" x="349250" y="6427788"/>
          <p14:tracePt t="56990" x="368300" y="6437313"/>
          <p14:tracePt t="57024" x="385763" y="6437313"/>
          <p14:tracePt t="57878" x="376238" y="6437313"/>
          <p14:tracePt t="57893" x="376238" y="6445250"/>
          <p14:tracePt t="57949" x="368300" y="6445250"/>
          <p14:tracePt t="58093" x="376238" y="6445250"/>
          <p14:tracePt t="58109" x="385763" y="6445250"/>
          <p14:tracePt t="58117" x="393700" y="6445250"/>
          <p14:tracePt t="58133" x="403225" y="6445250"/>
          <p14:tracePt t="58141" x="412750" y="6454775"/>
          <p14:tracePt t="58837" x="420688" y="6454775"/>
          <p14:tracePt t="58853" x="430213" y="6454775"/>
          <p14:tracePt t="58862" x="439738" y="6454775"/>
          <p14:tracePt t="58877" x="447675" y="6454775"/>
          <p14:tracePt t="58885" x="457200" y="6454775"/>
          <p14:tracePt t="58909" x="466725" y="6454775"/>
          <p14:tracePt t="58918" x="474663" y="6454775"/>
          <p14:tracePt t="58934" x="484188" y="6454775"/>
          <p14:tracePt t="58942" x="493713" y="6454775"/>
          <p14:tracePt t="58958" x="511175" y="6454775"/>
          <p14:tracePt t="58974" x="520700" y="6454775"/>
          <p14:tracePt t="58991" x="528638" y="6454775"/>
          <p14:tracePt t="59007" x="538163" y="6454775"/>
          <p14:tracePt t="59024" x="546100" y="6454775"/>
          <p14:tracePt t="59041" x="565150" y="6454775"/>
          <p14:tracePt t="59057" x="573088" y="6454775"/>
          <p14:tracePt t="59074" x="592138" y="6454775"/>
          <p14:tracePt t="59091" x="600075" y="6454775"/>
          <p14:tracePt t="59108" x="636588" y="6454775"/>
          <p14:tracePt t="59124" x="681038" y="6454775"/>
          <p14:tracePt t="59142" x="762000" y="6464300"/>
          <p14:tracePt t="59158" x="798513" y="6464300"/>
          <p14:tracePt t="59174" x="842963" y="6464300"/>
          <p14:tracePt t="59191" x="869950" y="6464300"/>
          <p14:tracePt t="59207" x="887413" y="6472238"/>
          <p14:tracePt t="59942" x="896938" y="6472238"/>
          <p14:tracePt t="59950" x="904875" y="6472238"/>
          <p14:tracePt t="59958" x="914400" y="6472238"/>
          <p14:tracePt t="59974" x="958850" y="6472238"/>
          <p14:tracePt t="59991" x="1012825" y="6464300"/>
          <p14:tracePt t="60008" x="1084263" y="6464300"/>
          <p14:tracePt t="60024" x="1147763" y="6464300"/>
          <p14:tracePt t="60041" x="1201738" y="6464300"/>
          <p14:tracePt t="60058" x="1228725" y="6464300"/>
          <p14:tracePt t="60074" x="1236663" y="6464300"/>
          <p14:tracePt t="60108" x="1255713" y="6464300"/>
          <p14:tracePt t="60125" x="1290638" y="6464300"/>
          <p14:tracePt t="60142" x="1335088" y="6464300"/>
          <p14:tracePt t="60158" x="1362075" y="6464300"/>
          <p14:tracePt t="60174" x="1381125" y="6464300"/>
          <p14:tracePt t="60191" x="1389063" y="6472238"/>
          <p14:tracePt t="60389" x="1398588" y="6472238"/>
          <p14:tracePt t="60398" x="1408113" y="6472238"/>
          <p14:tracePt t="60408" x="1416050" y="6472238"/>
          <p14:tracePt t="60424" x="1425575" y="6472238"/>
          <p14:tracePt t="60790" x="1435100" y="6481763"/>
          <p14:tracePt t="60838" x="1443038" y="6481763"/>
          <p14:tracePt t="60846" x="1452563" y="6481763"/>
          <p14:tracePt t="60854" x="1460500" y="6481763"/>
          <p14:tracePt t="60862" x="1479550" y="6481763"/>
          <p14:tracePt t="60874" x="1497013" y="6481763"/>
          <p14:tracePt t="60891" x="1514475" y="6481763"/>
          <p14:tracePt t="60908" x="1560513" y="6481763"/>
          <p14:tracePt t="60924" x="1604963" y="6481763"/>
          <p14:tracePt t="60942" x="1658938" y="6481763"/>
          <p14:tracePt t="60958" x="1693863" y="6481763"/>
          <p14:tracePt t="60975" x="1720850" y="6481763"/>
          <p14:tracePt t="60991" x="1747838" y="6481763"/>
          <p14:tracePt t="61008" x="1784350" y="6481763"/>
          <p14:tracePt t="61024" x="1811338" y="6481763"/>
          <p14:tracePt t="61041" x="1838325" y="6481763"/>
          <p14:tracePt t="61058" x="1855788" y="6481763"/>
          <p14:tracePt t="61075" x="1873250" y="6481763"/>
          <p14:tracePt t="61091" x="1900238" y="6481763"/>
          <p14:tracePt t="61108" x="1917700" y="6481763"/>
          <p14:tracePt t="61125" x="1954213" y="6481763"/>
          <p14:tracePt t="61142" x="1981200" y="6481763"/>
          <p14:tracePt t="61158" x="1998663" y="6472238"/>
          <p14:tracePt t="61175" x="2017713" y="6472238"/>
          <p14:tracePt t="61191" x="2044700" y="6472238"/>
          <p14:tracePt t="61208" x="2079625" y="6472238"/>
          <p14:tracePt t="61224" x="2124075" y="6472238"/>
          <p14:tracePt t="61241" x="2151063" y="6472238"/>
          <p14:tracePt t="61258" x="2187575" y="6472238"/>
          <p14:tracePt t="61274" x="2222500" y="6464300"/>
          <p14:tracePt t="61291" x="2276475" y="6464300"/>
          <p14:tracePt t="61308" x="2339975" y="6464300"/>
          <p14:tracePt t="61325" x="2428875" y="6464300"/>
          <p14:tracePt t="61342" x="2554288" y="6464300"/>
          <p14:tracePt t="61358" x="2635250" y="6464300"/>
          <p14:tracePt t="61375" x="2743200" y="6464300"/>
          <p14:tracePt t="61391" x="2851150" y="6464300"/>
          <p14:tracePt t="61408" x="2967038" y="6464300"/>
          <p14:tracePt t="61424" x="3057525" y="6464300"/>
          <p14:tracePt t="61441" x="3146425" y="6454775"/>
          <p14:tracePt t="61458" x="3227388" y="6437313"/>
          <p14:tracePt t="61475" x="3271838" y="6437313"/>
          <p14:tracePt t="61491" x="3308350" y="6427788"/>
          <p14:tracePt t="61508" x="3325813" y="6427788"/>
          <p14:tracePt t="61525" x="3343275" y="6427788"/>
          <p14:tracePt t="61541" x="3370263" y="6427788"/>
          <p14:tracePt t="61558" x="3397250" y="6418263"/>
          <p14:tracePt t="61575" x="3424238" y="6418263"/>
          <p14:tracePt t="61886" x="3424238" y="6410325"/>
          <p14:tracePt t="61958" x="3433763" y="6410325"/>
          <p14:tracePt t="61966" x="3441700" y="6400800"/>
          <p14:tracePt t="61975" x="3460750" y="6400800"/>
          <p14:tracePt t="61991" x="3487738" y="6400800"/>
          <p14:tracePt t="62008" x="3522663" y="6400800"/>
          <p14:tracePt t="62025" x="3549650" y="6400800"/>
          <p14:tracePt t="62042" x="3576638" y="6400800"/>
          <p14:tracePt t="62058" x="3586163" y="6400800"/>
          <p14:tracePt t="62075" x="3603625" y="6418263"/>
          <p14:tracePt t="62092" x="3621088" y="6427788"/>
          <p14:tracePt t="62108" x="3630613" y="6427788"/>
          <p14:tracePt t="62125" x="3648075" y="6437313"/>
          <p14:tracePt t="62142" x="3684588" y="6445250"/>
          <p14:tracePt t="62158" x="3694113" y="6445250"/>
          <p14:tracePt t="62175" x="3711575" y="6445250"/>
          <p14:tracePt t="62191" x="3721100" y="6454775"/>
          <p14:tracePt t="62208" x="3738563" y="6464300"/>
          <p14:tracePt t="62225" x="3746500" y="6472238"/>
          <p14:tracePt t="62258" x="3756025" y="6481763"/>
          <p14:tracePt t="62291" x="3773488" y="6481763"/>
          <p14:tracePt t="62308" x="3792538" y="6499225"/>
          <p14:tracePt t="62325" x="3800475" y="6499225"/>
          <p14:tracePt t="62342" x="3819525" y="6499225"/>
          <p14:tracePt t="62358" x="3827463" y="6499225"/>
          <p14:tracePt t="62375" x="3836988" y="6508750"/>
          <p14:tracePt t="62408" x="3846513" y="6508750"/>
          <p14:tracePt t="62425" x="3854450" y="6508750"/>
          <p14:tracePt t="62454" x="3863975" y="6508750"/>
          <p14:tracePt t="62470" x="3881438" y="6516688"/>
          <p14:tracePt t="62494" x="3890963" y="6516688"/>
          <p14:tracePt t="62502" x="3890963" y="6526213"/>
          <p14:tracePt t="62510" x="3898900" y="6526213"/>
          <p14:tracePt t="62526" x="3908425" y="6526213"/>
          <p14:tracePt t="62542" x="3917950" y="6526213"/>
          <p14:tracePt t="62566" x="3925888" y="6526213"/>
          <p14:tracePt t="62575" x="3935413" y="6526213"/>
          <p14:tracePt t="62591" x="3952875" y="6526213"/>
          <p14:tracePt t="62608" x="3962400" y="6526213"/>
          <p14:tracePt t="62625" x="3979863" y="6526213"/>
          <p14:tracePt t="62642" x="3989388" y="6526213"/>
          <p14:tracePt t="62675" x="3998913" y="6526213"/>
          <p14:tracePt t="62692" x="4006850" y="6526213"/>
          <p14:tracePt t="62750" x="4016375" y="6526213"/>
          <p14:tracePt t="63062" x="4006850" y="6526213"/>
          <p14:tracePt t="63070" x="3989388" y="6526213"/>
          <p14:tracePt t="63078" x="3971925" y="6526213"/>
          <p14:tracePt t="63092" x="3952875" y="6526213"/>
          <p14:tracePt t="63108" x="3925888" y="6526213"/>
          <p14:tracePt t="63125" x="3917950" y="6535738"/>
          <p14:tracePt t="63142" x="3898900" y="6535738"/>
          <p14:tracePt t="63190" x="3890963" y="6535738"/>
          <p14:tracePt t="63246" x="3881438" y="6535738"/>
          <p14:tracePt t="63358" x="3863975" y="6535738"/>
          <p14:tracePt t="63366" x="3854450" y="6535738"/>
          <p14:tracePt t="63375" x="3836988" y="6535738"/>
          <p14:tracePt t="63392" x="3783013" y="6535738"/>
          <p14:tracePt t="63408" x="3684588" y="6535738"/>
          <p14:tracePt t="63425" x="3568700" y="6535738"/>
          <p14:tracePt t="63442" x="3416300" y="6535738"/>
          <p14:tracePt t="63458" x="3244850" y="6535738"/>
          <p14:tracePt t="63475" x="3074988" y="6535738"/>
          <p14:tracePt t="63492" x="2905125" y="6535738"/>
          <p14:tracePt t="63508" x="2725738" y="6535738"/>
          <p14:tracePt t="63525" x="2501900" y="6535738"/>
          <p14:tracePt t="63542" x="2097088" y="6535738"/>
          <p14:tracePt t="63774" x="1039813" y="6499225"/>
          <p14:tracePt t="63782" x="1003300" y="6489700"/>
          <p14:tracePt t="63792" x="977900" y="6489700"/>
          <p14:tracePt t="63809" x="950913" y="6472238"/>
          <p14:tracePt t="63842" x="941388" y="6472238"/>
          <p14:tracePt t="63858" x="931863" y="6472238"/>
          <p14:tracePt t="63875" x="923925" y="6454775"/>
          <p14:tracePt t="63892" x="914400" y="6445250"/>
          <p14:tracePt t="63908" x="904875" y="6437313"/>
          <p14:tracePt t="63925" x="896938" y="6437313"/>
          <p14:tracePt t="63942" x="887413" y="6427788"/>
          <p14:tracePt t="63958" x="877888" y="6418263"/>
          <p14:tracePt t="63975" x="869950" y="6418263"/>
          <p14:tracePt t="63992" x="842963" y="6410325"/>
          <p14:tracePt t="64008" x="815975" y="6400800"/>
          <p14:tracePt t="64025" x="788988" y="6391275"/>
          <p14:tracePt t="64042" x="752475" y="6391275"/>
          <p14:tracePt t="64059" x="735013" y="6391275"/>
          <p14:tracePt t="64075" x="717550" y="6391275"/>
          <p14:tracePt t="64092" x="690563" y="6391275"/>
          <p14:tracePt t="64109" x="663575" y="6391275"/>
          <p14:tracePt t="64125" x="627063" y="6391275"/>
          <p14:tracePt t="64142" x="555625" y="6400800"/>
          <p14:tracePt t="64158" x="511175" y="6400800"/>
          <p14:tracePt t="64175" x="474663" y="6410325"/>
          <p14:tracePt t="64192" x="447675" y="6418263"/>
          <p14:tracePt t="64208" x="420688" y="6418263"/>
          <p14:tracePt t="64225" x="412750" y="6427788"/>
          <p14:tracePt t="64258" x="385763" y="6437313"/>
          <p14:tracePt t="64275" x="368300" y="6445250"/>
          <p14:tracePt t="64292" x="341313" y="6445250"/>
          <p14:tracePt t="64309" x="314325" y="6445250"/>
          <p14:tracePt t="64342" x="304800" y="6445250"/>
          <p14:tracePt t="64430" x="304800" y="6437313"/>
          <p14:tracePt t="64438" x="304800" y="6427788"/>
          <p14:tracePt t="64462" x="304800" y="6418263"/>
          <p14:tracePt t="64470" x="304800" y="6410325"/>
          <p14:tracePt t="64478" x="304800" y="6400800"/>
          <p14:tracePt t="64492" x="322263" y="6391275"/>
          <p14:tracePt t="64508" x="331788" y="6391275"/>
          <p14:tracePt t="64525" x="349250" y="6383338"/>
          <p14:tracePt t="64542" x="393700" y="6373813"/>
          <p14:tracePt t="64559" x="403225" y="6373813"/>
          <p14:tracePt t="64575" x="412750" y="6373813"/>
          <p14:tracePt t="64598" x="420688" y="6373813"/>
          <p14:tracePt t="64609" x="430213" y="6391275"/>
          <p14:tracePt t="64625" x="430213" y="6427788"/>
          <p14:tracePt t="64642" x="430213" y="6464300"/>
          <p14:tracePt t="64658" x="420688" y="6472238"/>
          <p14:tracePt t="64675" x="420688" y="6481763"/>
          <p14:tracePt t="64692" x="412750" y="6481763"/>
          <p14:tracePt t="64727" x="403225" y="6481763"/>
          <p14:tracePt t="64774" x="393700" y="6481763"/>
          <p14:tracePt t="64862" x="393700" y="6472238"/>
          <p14:tracePt t="64966" x="393700" y="6481763"/>
          <p14:tracePt t="64982" x="385763" y="6489700"/>
          <p14:tracePt t="65014" x="376238" y="6489700"/>
          <p14:tracePt t="65046" x="368300" y="6489700"/>
          <p14:tracePt t="65062" x="368300" y="6481763"/>
          <p14:tracePt t="65070" x="368300" y="6472238"/>
          <p14:tracePt t="65086" x="376238" y="6454775"/>
          <p14:tracePt t="65095" x="385763" y="6454775"/>
          <p14:tracePt t="65109" x="393700" y="6454775"/>
          <p14:tracePt t="65125" x="403225" y="6445250"/>
          <p14:tracePt t="65158" x="420688" y="6445250"/>
          <p14:tracePt t="65182" x="420688" y="6454775"/>
          <p14:tracePt t="66102" x="420688" y="6464300"/>
          <p14:tracePt t="66110" x="430213" y="6464300"/>
          <p14:tracePt t="66118" x="447675" y="6464300"/>
          <p14:tracePt t="66127" x="457200" y="6464300"/>
          <p14:tracePt t="66142" x="484188" y="6464300"/>
          <p14:tracePt t="66159" x="493713" y="6464300"/>
          <p14:tracePt t="66175" x="520700" y="6464300"/>
          <p14:tracePt t="66192" x="538163" y="6464300"/>
          <p14:tracePt t="66209" x="573088" y="6464300"/>
          <p14:tracePt t="66225" x="600075" y="6464300"/>
          <p14:tracePt t="66242" x="636588" y="6464300"/>
          <p14:tracePt t="66259" x="673100" y="6464300"/>
          <p14:tracePt t="66275" x="690563" y="6464300"/>
          <p14:tracePt t="66292" x="708025" y="6464300"/>
          <p14:tracePt t="66309" x="735013" y="6464300"/>
          <p14:tracePt t="66326" x="752475" y="6464300"/>
          <p14:tracePt t="66342" x="798513" y="6454775"/>
          <p14:tracePt t="66359" x="833438" y="6454775"/>
          <p14:tracePt t="66375" x="887413" y="6454775"/>
          <p14:tracePt t="66392" x="950913" y="6454775"/>
          <p14:tracePt t="66409" x="1022350" y="6454775"/>
          <p14:tracePt t="66425" x="1076325" y="6454775"/>
          <p14:tracePt t="66442" x="1120775" y="6454775"/>
          <p14:tracePt t="66459" x="1147763" y="6454775"/>
          <p14:tracePt t="66476" x="1174750" y="6454775"/>
          <p14:tracePt t="66492" x="1219200" y="6454775"/>
          <p14:tracePt t="66509" x="1282700" y="6454775"/>
          <p14:tracePt t="66526" x="1371600" y="6454775"/>
          <p14:tracePt t="66542" x="1541463" y="6454775"/>
          <p14:tracePt t="66559" x="1649413" y="6454775"/>
          <p14:tracePt t="66575" x="1739900" y="6445250"/>
          <p14:tracePt t="66592" x="1811338" y="6437313"/>
          <p14:tracePt t="66609" x="1892300" y="6437313"/>
          <p14:tracePt t="66625" x="1981200" y="6427788"/>
          <p14:tracePt t="66642" x="2062163" y="6427788"/>
          <p14:tracePt t="66659" x="2151063" y="6427788"/>
          <p14:tracePt t="66676" x="2214563" y="6427788"/>
          <p14:tracePt t="66692" x="2268538" y="6427788"/>
          <p14:tracePt t="66709" x="2322513" y="6427788"/>
          <p14:tracePt t="66726" x="2374900" y="6427788"/>
          <p14:tracePt t="66743" x="2482850" y="6427788"/>
          <p14:tracePt t="66759" x="2581275" y="6427788"/>
          <p14:tracePt t="66776" x="2671763" y="6427788"/>
          <p14:tracePt t="66793" x="2752725" y="6427788"/>
          <p14:tracePt t="66809" x="2841625" y="6427788"/>
          <p14:tracePt t="66825" x="2913063" y="6427788"/>
          <p14:tracePt t="66842" x="3011488" y="6427788"/>
          <p14:tracePt t="66859" x="3128963" y="6427788"/>
          <p14:tracePt t="66876" x="3263900" y="6427788"/>
          <p14:tracePt t="66892" x="3433763" y="6427788"/>
          <p14:tracePt t="66909" x="3613150" y="6427788"/>
          <p14:tracePt t="66926" x="3846513" y="6427788"/>
          <p14:tracePt t="66942" x="3971925" y="6427788"/>
          <p14:tracePt t="66959" x="4025900" y="6427788"/>
          <p14:tracePt t="66976" x="4033838" y="6427788"/>
          <p14:tracePt t="66992" x="4051300" y="6427788"/>
          <p14:tracePt t="67009" x="4070350" y="6427788"/>
          <p14:tracePt t="67026" x="4087813" y="6427788"/>
          <p14:tracePt t="67042" x="4097338" y="6427788"/>
          <p14:tracePt t="67059" x="4114800" y="6427788"/>
          <p14:tracePt t="67076" x="4124325" y="6427788"/>
          <p14:tracePt t="67092" x="4141788" y="6427788"/>
          <p14:tracePt t="67109" x="4178300" y="6427788"/>
          <p14:tracePt t="67126" x="4213225" y="6418263"/>
          <p14:tracePt t="67422" x="4222750" y="6410325"/>
          <p14:tracePt t="67438" x="4240213" y="6410325"/>
          <p14:tracePt t="67446" x="4249738" y="6410325"/>
          <p14:tracePt t="67455" x="4257675" y="6410325"/>
          <p14:tracePt t="67463" x="4284663" y="6410325"/>
          <p14:tracePt t="67476" x="4294188" y="6410325"/>
          <p14:tracePt t="67492" x="4311650" y="6410325"/>
          <p14:tracePt t="67509" x="4348163" y="6410325"/>
          <p14:tracePt t="67526" x="4383088" y="6410325"/>
          <p14:tracePt t="67542" x="4402138" y="6410325"/>
          <p14:tracePt t="67559" x="4429125" y="6418263"/>
          <p14:tracePt t="67576" x="4446588" y="6418263"/>
          <p14:tracePt t="67592" x="4456113" y="6427788"/>
          <p14:tracePt t="67609" x="4473575" y="6427788"/>
          <p14:tracePt t="67626" x="4500563" y="6437313"/>
          <p14:tracePt t="67642" x="4527550" y="6445250"/>
          <p14:tracePt t="67659" x="4545013" y="6445250"/>
          <p14:tracePt t="67676" x="4562475" y="6454775"/>
          <p14:tracePt t="67693" x="4572000" y="6454775"/>
          <p14:tracePt t="67709" x="4589463" y="6454775"/>
          <p14:tracePt t="67726" x="4616450" y="6454775"/>
          <p14:tracePt t="67742" x="4652963" y="6454775"/>
          <p14:tracePt t="67759" x="4687888" y="6472238"/>
          <p14:tracePt t="67776" x="4697413" y="6472238"/>
          <p14:tracePt t="67793" x="4706938" y="6472238"/>
          <p14:tracePt t="67809" x="4714875" y="6481763"/>
          <p14:tracePt t="68167" x="4724400" y="6489700"/>
          <p14:tracePt t="68199" x="4733925" y="6489700"/>
          <p14:tracePt t="68207" x="4741863" y="6489700"/>
          <p14:tracePt t="68223" x="4751388" y="6489700"/>
          <p14:tracePt t="68271" x="4760913" y="6489700"/>
          <p14:tracePt t="68319" x="4768850" y="6489700"/>
          <p14:tracePt t="68327" x="4778375" y="6499225"/>
          <p14:tracePt t="68335" x="4787900" y="6499225"/>
          <p14:tracePt t="68343" x="4795838" y="6499225"/>
          <p14:tracePt t="68359" x="4805363" y="6499225"/>
          <p14:tracePt t="68376" x="4813300" y="6499225"/>
          <p14:tracePt t="68393" x="4832350" y="6499225"/>
          <p14:tracePt t="68409" x="4840288" y="6499225"/>
          <p14:tracePt t="68527" x="4849813" y="6499225"/>
          <p14:tracePt t="68615" x="4849813" y="6489700"/>
          <p14:tracePt t="68631" x="4840288" y="6489700"/>
          <p14:tracePt t="68639" x="4840288" y="6481763"/>
          <p14:tracePt t="68647" x="4840288" y="6472238"/>
          <p14:tracePt t="68663" x="4840288" y="6464300"/>
          <p14:tracePt t="68676" x="4840288" y="6454775"/>
          <p14:tracePt t="68693" x="4840288" y="6445250"/>
          <p14:tracePt t="68709" x="4840288" y="6437313"/>
          <p14:tracePt t="68727" x="4840288" y="6410325"/>
          <p14:tracePt t="68743" x="4840288" y="6400800"/>
          <p14:tracePt t="68759" x="4849813" y="6391275"/>
          <p14:tracePt t="69007" x="4859338" y="6383338"/>
          <p14:tracePt t="69111" x="4859338" y="6391275"/>
          <p14:tracePt t="69175" x="4859338" y="6400800"/>
          <p14:tracePt t="69231" x="4859338" y="6410325"/>
          <p14:tracePt t="69255" x="4859338" y="6418263"/>
          <p14:tracePt t="69263" x="4859338" y="6427788"/>
          <p14:tracePt t="69287" x="4859338" y="6437313"/>
          <p14:tracePt t="69879" x="4867275" y="6445250"/>
          <p14:tracePt t="70695" x="4876800" y="6445250"/>
          <p14:tracePt t="70711" x="4876800" y="6437313"/>
          <p14:tracePt t="70727" x="4886325" y="6437313"/>
          <p14:tracePt t="72399" x="4876800" y="6437313"/>
          <p14:tracePt t="72407" x="4867275" y="6437313"/>
          <p14:tracePt t="72415" x="4849813" y="6437313"/>
          <p14:tracePt t="72427" x="4832350" y="6437313"/>
          <p14:tracePt t="72443" x="4787900" y="6437313"/>
          <p14:tracePt t="72460" x="4733925" y="6437313"/>
          <p14:tracePt t="72477" x="4625975" y="6427788"/>
          <p14:tracePt t="72493" x="4518025" y="6400800"/>
          <p14:tracePt t="72510" x="4330700" y="6383338"/>
          <p14:tracePt t="72527" x="4025900" y="6383338"/>
          <p14:tracePt t="72543" x="3800475" y="6356350"/>
          <p14:tracePt t="72560" x="3541713" y="6319838"/>
          <p14:tracePt t="72577" x="3308350" y="6302375"/>
          <p14:tracePt t="72593" x="3101975" y="6284913"/>
          <p14:tracePt t="72610" x="2932113" y="6265863"/>
          <p14:tracePt t="72627" x="2787650" y="6265863"/>
          <p14:tracePt t="72643" x="2654300" y="6265863"/>
          <p14:tracePt t="72660" x="2501900" y="6265863"/>
          <p14:tracePt t="72677" x="2330450" y="6265863"/>
          <p14:tracePt t="72693" x="2133600" y="6265863"/>
          <p14:tracePt t="72710" x="1954213" y="6265863"/>
          <p14:tracePt t="72727" x="1757363" y="6265863"/>
          <p14:tracePt t="72743" x="1622425" y="6265863"/>
          <p14:tracePt t="72760" x="1497013" y="6265863"/>
          <p14:tracePt t="72777" x="1371600" y="6265863"/>
          <p14:tracePt t="72793" x="1263650" y="6265863"/>
          <p14:tracePt t="72810" x="1147763" y="6265863"/>
          <p14:tracePt t="72827" x="1003300" y="6284913"/>
          <p14:tracePt t="72843" x="923925" y="6292850"/>
          <p14:tracePt t="72860" x="860425" y="6302375"/>
          <p14:tracePt t="72877" x="850900" y="6302375"/>
          <p14:tracePt t="72910" x="850900" y="6311900"/>
          <p14:tracePt t="72927" x="779463" y="6329363"/>
          <p14:tracePt t="72943" x="690563" y="6356350"/>
          <p14:tracePt t="72960" x="627063" y="6373813"/>
          <p14:tracePt t="72977" x="546100" y="6400800"/>
          <p14:tracePt t="72993" x="501650" y="6410325"/>
          <p14:tracePt t="73010" x="493713" y="6410325"/>
          <p14:tracePt t="73043" x="474663" y="6410325"/>
          <p14:tracePt t="73060" x="457200" y="6410325"/>
          <p14:tracePt t="73077" x="447675" y="6410325"/>
          <p14:tracePt t="73127" x="439738" y="6410325"/>
          <p14:tracePt t="73143" x="420688" y="6410325"/>
          <p14:tracePt t="73159" x="412750" y="6410325"/>
          <p14:tracePt t="73167" x="393700" y="6410325"/>
          <p14:tracePt t="73177" x="393700" y="6418263"/>
          <p14:tracePt t="73223" x="403225" y="6418263"/>
          <p14:tracePt t="73231" x="430213" y="6427788"/>
          <p14:tracePt t="73239" x="447675" y="6427788"/>
          <p14:tracePt t="73247" x="484188" y="6427788"/>
          <p14:tracePt t="73260" x="538163" y="6437313"/>
          <p14:tracePt t="73277" x="654050" y="6454775"/>
          <p14:tracePt t="73293" x="825500" y="6472238"/>
          <p14:tracePt t="73310" x="1049338" y="6516688"/>
          <p14:tracePt t="73410" x="2689225" y="6445250"/>
          <p14:tracePt t="73427" x="2878138" y="6410325"/>
          <p14:tracePt t="73443" x="3048000" y="6383338"/>
          <p14:tracePt t="73460" x="3217863" y="6364288"/>
          <p14:tracePt t="73477" x="3352800" y="6346825"/>
          <p14:tracePt t="73494" x="3460750" y="6329363"/>
          <p14:tracePt t="73510" x="3514725" y="6319838"/>
          <p14:tracePt t="73527" x="3568700" y="6311900"/>
          <p14:tracePt t="73543" x="3613150" y="6311900"/>
          <p14:tracePt t="73560" x="3667125" y="6311900"/>
          <p14:tracePt t="73577" x="3729038" y="6311900"/>
          <p14:tracePt t="73593" x="3819525" y="6311900"/>
          <p14:tracePt t="73610" x="3917950" y="6311900"/>
          <p14:tracePt t="73627" x="4051300" y="6311900"/>
          <p14:tracePt t="73643" x="4168775" y="6311900"/>
          <p14:tracePt t="73660" x="4267200" y="6311900"/>
          <p14:tracePt t="73677" x="4311650" y="6311900"/>
          <p14:tracePt t="73694" x="4321175" y="6311900"/>
          <p14:tracePt t="73727" x="4383088" y="6311900"/>
          <p14:tracePt t="73744" x="4446588" y="6311900"/>
          <p14:tracePt t="73760" x="4527550" y="6337300"/>
          <p14:tracePt t="73777" x="4616450" y="6356350"/>
          <p14:tracePt t="73794" x="4670425" y="6373813"/>
          <p14:tracePt t="73810" x="4697413" y="6391275"/>
          <p14:tracePt t="73827" x="4733925" y="6400800"/>
          <p14:tracePt t="73843" x="4751388" y="6400800"/>
          <p14:tracePt t="73860" x="4768850" y="6400800"/>
          <p14:tracePt t="73877" x="4787900" y="6400800"/>
          <p14:tracePt t="73935" x="4795838" y="6400800"/>
          <p14:tracePt t="73943" x="4805363" y="6400800"/>
          <p14:tracePt t="73975" x="4813300" y="6400800"/>
          <p14:tracePt t="74175" x="4778375" y="6410325"/>
          <p14:tracePt t="74183" x="4697413" y="6410325"/>
          <p14:tracePt t="74193" x="4608513" y="6410325"/>
          <p14:tracePt t="74210" x="4410075" y="6437313"/>
          <p14:tracePt t="74227" x="4276725" y="6437313"/>
          <p14:tracePt t="74244" x="4230688" y="6437313"/>
          <p14:tracePt t="74503" x="4240213" y="6437313"/>
          <p14:tracePt t="74512" x="4267200" y="6437313"/>
          <p14:tracePt t="74519" x="4276725" y="6437313"/>
          <p14:tracePt t="74535" x="4294188" y="6437313"/>
          <p14:tracePt t="74544" x="4303713" y="6437313"/>
          <p14:tracePt t="74560" x="4321175" y="6437313"/>
          <p14:tracePt t="74577" x="4330700" y="6437313"/>
          <p14:tracePt t="74594" x="4338638" y="6437313"/>
          <p14:tracePt t="74611" x="4348163" y="6437313"/>
          <p14:tracePt t="74644" x="4356100" y="6445250"/>
          <p14:tracePt t="79288" x="4348163" y="6445250"/>
          <p14:tracePt t="79528" x="4356100" y="6437313"/>
          <p14:tracePt t="79536" x="4365625" y="6427788"/>
          <p14:tracePt t="79545" x="4383088" y="6418263"/>
          <p14:tracePt t="79776" x="4383088" y="6427788"/>
          <p14:tracePt t="79792" x="4356100" y="6427788"/>
          <p14:tracePt t="79800" x="4321175" y="6427788"/>
          <p14:tracePt t="79811" x="4294188" y="6427788"/>
          <p14:tracePt t="79828" x="4230688" y="6400800"/>
          <p14:tracePt t="79845" x="4168775" y="6356350"/>
          <p14:tracePt t="79861" x="4097338" y="6302375"/>
          <p14:tracePt t="79878" x="4016375" y="6238875"/>
          <p14:tracePt t="79895" x="3917950" y="6167438"/>
          <p14:tracePt t="79912" x="3827463" y="6113463"/>
          <p14:tracePt t="79928" x="3756025" y="6069013"/>
          <p14:tracePt t="79945" x="3711575" y="6042025"/>
          <p14:tracePt t="79961" x="3640138" y="6007100"/>
          <p14:tracePt t="79978" x="3559175" y="5961063"/>
          <p14:tracePt t="79995" x="3460750" y="5899150"/>
          <p14:tracePt t="80011" x="3379788" y="5854700"/>
          <p14:tracePt t="80028" x="3343275" y="5835650"/>
          <p14:tracePt t="80045" x="3316288" y="5818188"/>
          <p14:tracePt t="80061" x="3308350" y="5818188"/>
          <p14:tracePt t="80104" x="3298825" y="5808663"/>
          <p14:tracePt t="80112" x="3263900" y="5800725"/>
          <p14:tracePt t="80120" x="3244850" y="5791200"/>
          <p14:tracePt t="80128" x="3217863" y="5773738"/>
          <p14:tracePt t="80145" x="3155950" y="5737225"/>
          <p14:tracePt t="80161" x="3101975" y="5702300"/>
          <p14:tracePt t="80178" x="3057525" y="5656263"/>
          <p14:tracePt t="80195" x="3021013" y="5611813"/>
          <p14:tracePt t="80211" x="2984500" y="5567363"/>
          <p14:tracePt t="80228" x="2913063" y="5468938"/>
          <p14:tracePt t="80245" x="2841625" y="5360988"/>
          <p14:tracePt t="80261" x="2779713" y="5253038"/>
          <p14:tracePt t="80278" x="2743200" y="5164138"/>
          <p14:tracePt t="80295" x="2725738" y="5100638"/>
          <p14:tracePt t="80312" x="2716213" y="5038725"/>
          <p14:tracePt t="80328" x="2716213" y="5002213"/>
          <p14:tracePt t="80345" x="2743200" y="4948238"/>
          <p14:tracePt t="80362" x="2797175" y="4913313"/>
          <p14:tracePt t="80378" x="2841625" y="4876800"/>
          <p14:tracePt t="80395" x="2913063" y="4849813"/>
          <p14:tracePt t="80411" x="3003550" y="4840288"/>
          <p14:tracePt t="80428" x="3136900" y="4840288"/>
          <p14:tracePt t="80445" x="3236913" y="4840288"/>
          <p14:tracePt t="80461" x="3289300" y="4867275"/>
          <p14:tracePt t="80478" x="3325813" y="4894263"/>
          <p14:tracePt t="80495" x="3343275" y="4940300"/>
          <p14:tracePt t="80512" x="3343275" y="5038725"/>
          <p14:tracePt t="80528" x="3343275" y="5083175"/>
          <p14:tracePt t="80545" x="3352800" y="5118100"/>
          <p14:tracePt t="80561" x="3370263" y="5164138"/>
          <p14:tracePt t="80578" x="3389313" y="5191125"/>
          <p14:tracePt t="80595" x="3397250" y="5226050"/>
          <p14:tracePt t="80611" x="3416300" y="5253038"/>
          <p14:tracePt t="80628" x="3441700" y="5280025"/>
          <p14:tracePt t="80645" x="3487738" y="5297488"/>
          <p14:tracePt t="80661" x="3541713" y="5324475"/>
          <p14:tracePt t="80678" x="3594100" y="5334000"/>
          <p14:tracePt t="80695" x="3640138" y="5351463"/>
          <p14:tracePt t="80712" x="3675063" y="5360988"/>
          <p14:tracePt t="80728" x="3702050" y="5360988"/>
          <p14:tracePt t="80745" x="3738563" y="5360988"/>
          <p14:tracePt t="80762" x="3765550" y="5360988"/>
          <p14:tracePt t="81240" x="3765550" y="5370513"/>
          <p14:tracePt t="81272" x="3773488" y="5378450"/>
          <p14:tracePt t="82168" x="3783013" y="5387975"/>
          <p14:tracePt t="82176" x="3800475" y="5387975"/>
          <p14:tracePt t="82184" x="3846513" y="5397500"/>
          <p14:tracePt t="82195" x="3873500" y="5397500"/>
          <p14:tracePt t="82212" x="3944938" y="5405438"/>
          <p14:tracePt t="82228" x="4016375" y="5414963"/>
          <p14:tracePt t="82245" x="4097338" y="5422900"/>
          <p14:tracePt t="82262" x="4141788" y="5432425"/>
          <p14:tracePt t="82278" x="4178300" y="5441950"/>
          <p14:tracePt t="82295" x="4195763" y="5449888"/>
          <p14:tracePt t="82312" x="4257675" y="5468938"/>
          <p14:tracePt t="82328" x="4356100" y="5495925"/>
          <p14:tracePt t="82345" x="4508500" y="5540375"/>
          <p14:tracePt t="82362" x="4652963" y="5567363"/>
          <p14:tracePt t="82736" x="4660900" y="5567363"/>
          <p14:tracePt t="82752" x="4670425" y="5567363"/>
          <p14:tracePt t="82760" x="4697413" y="5567363"/>
          <p14:tracePt t="82768" x="4706938" y="5567363"/>
          <p14:tracePt t="82778" x="4733925" y="5567363"/>
          <p14:tracePt t="82795" x="4805363" y="5567363"/>
          <p14:tracePt t="82812" x="4903788" y="5594350"/>
          <p14:tracePt t="82828" x="5046663" y="5621338"/>
          <p14:tracePt t="82845" x="5181600" y="5656263"/>
          <p14:tracePt t="82862" x="5297488" y="5692775"/>
          <p14:tracePt t="82878" x="5397500" y="5702300"/>
          <p14:tracePt t="82895" x="5468938" y="5719763"/>
          <p14:tracePt t="82912" x="5549900" y="5727700"/>
          <p14:tracePt t="82928" x="5602288" y="5746750"/>
          <p14:tracePt t="82945" x="5621338" y="5746750"/>
          <p14:tracePt t="82962" x="5656263" y="5764213"/>
          <p14:tracePt t="82978" x="5683250" y="5773738"/>
          <p14:tracePt t="82995" x="5702300" y="5781675"/>
          <p14:tracePt t="83012" x="5727700" y="5791200"/>
          <p14:tracePt t="83028" x="5737225" y="5791200"/>
          <p14:tracePt t="83045" x="5764213" y="5791200"/>
          <p14:tracePt t="83062" x="5791200" y="5791200"/>
          <p14:tracePt t="83078" x="5835650" y="5800725"/>
          <p14:tracePt t="83095" x="5889625" y="5800725"/>
          <p14:tracePt t="83112" x="5980113" y="5808663"/>
          <p14:tracePt t="83129" x="6015038" y="5808663"/>
          <p14:tracePt t="83145" x="6042025" y="5818188"/>
          <p14:tracePt t="83162" x="6069013" y="5818188"/>
          <p14:tracePt t="83195" x="6086475" y="5818188"/>
          <p14:tracePt t="83212" x="6096000" y="5827713"/>
          <p14:tracePt t="83229" x="6113463" y="5827713"/>
          <p14:tracePt t="83245" x="6122988" y="5827713"/>
          <p14:tracePt t="83262" x="6132513" y="5827713"/>
          <p14:tracePt t="83279" x="6140450" y="5827713"/>
          <p14:tracePt t="83295" x="6149975" y="5827713"/>
          <p14:tracePt t="83312" x="6159500" y="5835650"/>
          <p14:tracePt t="83329" x="6176963" y="5835650"/>
          <p14:tracePt t="83345" x="6194425" y="5835650"/>
          <p14:tracePt t="83362" x="6211888" y="5845175"/>
          <p14:tracePt t="83379" x="6221413" y="5845175"/>
          <p14:tracePt t="83745" x="6230938" y="5845175"/>
          <p14:tracePt t="83768" x="6238875" y="5845175"/>
          <p14:tracePt t="83784" x="6248400" y="5845175"/>
          <p14:tracePt t="83888" x="6257925" y="5845175"/>
          <p14:tracePt t="83921" x="6257925" y="5854700"/>
          <p14:tracePt t="83968" x="6248400" y="5862638"/>
          <p14:tracePt t="84040" x="6238875" y="5862638"/>
          <p14:tracePt t="84048" x="6230938" y="5862638"/>
          <p14:tracePt t="84065" x="6211888" y="5862638"/>
          <p14:tracePt t="84072" x="6203950" y="5862638"/>
          <p14:tracePt t="84081" x="6194425" y="5862638"/>
          <p14:tracePt t="84097" x="6184900" y="5862638"/>
          <p14:tracePt t="84192" x="6176963" y="5862638"/>
          <p14:tracePt t="84344" x="6167438" y="5862638"/>
          <p14:tracePt t="84696" x="6159500" y="5862638"/>
          <p14:tracePt t="84792" x="6149975" y="5854700"/>
          <p14:tracePt t="84809" x="6149975" y="5845175"/>
          <p14:tracePt t="84816" x="6149975" y="5835650"/>
          <p14:tracePt t="84832" x="6149975" y="5818188"/>
          <p14:tracePt t="84841" x="6149975" y="5808663"/>
          <p14:tracePt t="84848" x="6149975" y="5800725"/>
          <p14:tracePt t="84862" x="6159500" y="5781675"/>
          <p14:tracePt t="84879" x="6176963" y="5773738"/>
          <p14:tracePt t="84896" x="6184900" y="5754688"/>
          <p14:tracePt t="84912" x="6203950" y="5746750"/>
          <p14:tracePt t="84929" x="6211888" y="5746750"/>
          <p14:tracePt t="84945" x="6221413" y="5746750"/>
          <p14:tracePt t="84993" x="6230938" y="5746750"/>
          <p14:tracePt t="85009" x="6238875" y="5746750"/>
          <p14:tracePt t="85024" x="6248400" y="5746750"/>
          <p14:tracePt t="85065" x="6265863" y="5746750"/>
          <p14:tracePt t="85096" x="6265863" y="5754688"/>
          <p14:tracePt t="85128" x="6265863" y="5764213"/>
          <p14:tracePt t="85161" x="6265863" y="5773738"/>
          <p14:tracePt t="85176" x="6257925" y="5773738"/>
          <p14:tracePt t="85192" x="6248400" y="5773738"/>
          <p14:tracePt t="85200" x="6238875" y="5773738"/>
          <p14:tracePt t="85212" x="6230938" y="5773738"/>
          <p14:tracePt t="85229" x="6221413" y="5773738"/>
          <p14:tracePt t="85246" x="6211888" y="5781675"/>
          <p14:tracePt t="85262" x="6184900" y="5781675"/>
          <p14:tracePt t="85279" x="6159500" y="5791200"/>
          <p14:tracePt t="85296" x="6122988" y="5800725"/>
          <p14:tracePt t="85312" x="6113463" y="5800725"/>
          <p14:tracePt t="85416" x="6122988" y="5800725"/>
          <p14:tracePt t="85424" x="6140450" y="5808663"/>
          <p14:tracePt t="85433" x="6159500" y="5818188"/>
          <p14:tracePt t="85446" x="6167438" y="5827713"/>
          <p14:tracePt t="85462" x="6184900" y="5827713"/>
          <p14:tracePt t="85479" x="6194425" y="5827713"/>
          <p14:tracePt t="85512" x="6203950" y="5835650"/>
          <p14:tracePt t="85657" x="6203950" y="5845175"/>
          <p14:tracePt t="85681" x="6194425" y="5845175"/>
          <p14:tracePt t="85705" x="6184900" y="5845175"/>
          <p14:tracePt t="85712" x="6176963" y="5845175"/>
          <p14:tracePt t="85729" x="6167438" y="5845175"/>
          <p14:tracePt t="85993" x="6167438" y="5854700"/>
          <p14:tracePt t="86009" x="6176963" y="5872163"/>
          <p14:tracePt t="86017" x="6176963" y="5880100"/>
          <p14:tracePt t="86024" x="6184900" y="5889625"/>
          <p14:tracePt t="86033" x="6203950" y="5899150"/>
          <p14:tracePt t="86046" x="6211888" y="5899150"/>
          <p14:tracePt t="86062" x="6257925" y="5916613"/>
          <p14:tracePt t="86079" x="6284913" y="5916613"/>
          <p14:tracePt t="86096" x="6311900" y="5916613"/>
          <p14:tracePt t="86112" x="6373813" y="5926138"/>
          <p14:tracePt t="86129" x="6437313" y="5926138"/>
          <p14:tracePt t="86146" x="6508750" y="5926138"/>
          <p14:tracePt t="86162" x="6597650" y="5926138"/>
          <p14:tracePt t="86179" x="6651625" y="5926138"/>
          <p14:tracePt t="86196" x="6669088" y="5926138"/>
          <p14:tracePt t="86360" x="6678613" y="5926138"/>
          <p14:tracePt t="86465" x="6688138" y="5926138"/>
          <p14:tracePt t="86481" x="6696075" y="5926138"/>
          <p14:tracePt t="86545" x="6705600" y="5926138"/>
          <p14:tracePt t="86569" x="6715125" y="5926138"/>
          <p14:tracePt t="86584" x="6732588" y="5926138"/>
          <p14:tracePt t="86593" x="6742113" y="5926138"/>
          <p14:tracePt t="86601" x="6759575" y="5926138"/>
          <p14:tracePt t="86613" x="6769100" y="5926138"/>
          <p14:tracePt t="86629" x="6794500" y="5926138"/>
          <p14:tracePt t="86646" x="6831013" y="5926138"/>
          <p14:tracePt t="86662" x="6894513" y="5926138"/>
          <p14:tracePt t="86679" x="6983413" y="5926138"/>
          <p14:tracePt t="86696" x="7091363" y="5926138"/>
          <p14:tracePt t="86713" x="7189788" y="5926138"/>
          <p14:tracePt t="86729" x="7226300" y="5926138"/>
          <p14:tracePt t="86746" x="7226300" y="5916613"/>
          <p14:tracePt t="86763" x="7234238" y="5916613"/>
          <p14:tracePt t="86779" x="7243763" y="5916613"/>
          <p14:tracePt t="86796" x="7251700" y="5916613"/>
          <p14:tracePt t="86813" x="7261225" y="5916613"/>
          <p14:tracePt t="86829" x="7270750" y="5916613"/>
          <p14:tracePt t="86881" x="7278688" y="5916613"/>
          <p14:tracePt t="87161" x="7288213" y="5916613"/>
          <p14:tracePt t="87169" x="7297738" y="5916613"/>
          <p14:tracePt t="87179" x="7324725" y="5916613"/>
          <p14:tracePt t="87196" x="7351713" y="5916613"/>
          <p14:tracePt t="87212" x="7404100" y="5916613"/>
          <p14:tracePt t="87229" x="7458075" y="5916613"/>
          <p14:tracePt t="87246" x="7512050" y="5916613"/>
          <p14:tracePt t="87263" x="7556500" y="5916613"/>
          <p14:tracePt t="87279" x="7593013" y="5916613"/>
          <p14:tracePt t="87297" x="7637463" y="5907088"/>
          <p14:tracePt t="87313" x="7664450" y="5907088"/>
          <p14:tracePt t="87329" x="7691438" y="5899150"/>
          <p14:tracePt t="87346" x="7727950" y="5899150"/>
          <p14:tracePt t="87363" x="7762875" y="5889625"/>
          <p14:tracePt t="87379" x="7781925" y="5889625"/>
          <p14:tracePt t="87396" x="7789863" y="5889625"/>
          <p14:tracePt t="87413" x="7799388" y="5889625"/>
          <p14:tracePt t="87429" x="7799388" y="5880100"/>
          <p14:tracePt t="88369" x="7808913" y="5880100"/>
          <p14:tracePt t="88401" x="7816850" y="5880100"/>
          <p14:tracePt t="88489" x="7826375" y="5880100"/>
          <p14:tracePt t="88521" x="7835900" y="5880100"/>
          <p14:tracePt t="88545" x="7843838" y="5880100"/>
          <p14:tracePt t="88569" x="7853363" y="5880100"/>
          <p14:tracePt t="88585" x="7861300" y="5880100"/>
          <p14:tracePt t="88657" x="7870825" y="5880100"/>
          <p14:tracePt t="88745" x="7880350" y="5880100"/>
          <p14:tracePt t="88793" x="7888288" y="5880100"/>
          <p14:tracePt t="88817" x="7897813" y="5880100"/>
          <p14:tracePt t="88849" x="7907338" y="5880100"/>
          <p14:tracePt t="88897" x="7915275" y="5880100"/>
          <p14:tracePt t="88969" x="7924800" y="5880100"/>
          <p14:tracePt t="88993" x="7934325" y="5880100"/>
          <p14:tracePt t="89009" x="7942263" y="5880100"/>
          <p14:tracePt t="89041" x="7951788" y="5880100"/>
          <p14:tracePt t="89065" x="7961313" y="5880100"/>
          <p14:tracePt t="89073" x="7969250" y="5880100"/>
          <p14:tracePt t="89137" x="7978775" y="5880100"/>
          <p14:tracePt t="89177" x="7988300" y="5880100"/>
          <p14:tracePt t="89241" x="7996238" y="5880100"/>
          <p14:tracePt t="89257" x="8005763" y="5880100"/>
          <p14:tracePt t="89289" x="8013700" y="5880100"/>
          <p14:tracePt t="89313" x="8023225" y="5880100"/>
          <p14:tracePt t="89329" x="8023225" y="5872163"/>
          <p14:tracePt t="89337" x="8032750" y="5872163"/>
          <p14:tracePt t="89353" x="8040688" y="5872163"/>
          <p14:tracePt t="89393" x="8050213" y="5872163"/>
          <p14:tracePt t="89505" x="8059738" y="5872163"/>
          <p14:tracePt t="89609" x="8067675" y="5872163"/>
          <p14:tracePt t="89881" x="8077200" y="5872163"/>
          <p14:tracePt t="89929" x="8086725" y="5862638"/>
          <p14:tracePt t="90033" x="8094663" y="5862638"/>
          <p14:tracePt t="90057" x="8104188" y="5862638"/>
          <p14:tracePt t="90073" x="8113713" y="5862638"/>
          <p14:tracePt t="90097" x="8121650" y="5862638"/>
          <p14:tracePt t="90105" x="8131175" y="5862638"/>
          <p14:tracePt t="90129" x="8148638" y="5862638"/>
          <p14:tracePt t="90161" x="8158163" y="5862638"/>
          <p14:tracePt t="90185" x="8175625" y="5862638"/>
          <p14:tracePt t="90201" x="8185150" y="5862638"/>
          <p14:tracePt t="90209" x="8193088" y="5862638"/>
          <p14:tracePt t="90217" x="8193088" y="5872163"/>
          <p14:tracePt t="90230" x="8212138" y="5872163"/>
          <p14:tracePt t="90246" x="8220075" y="5872163"/>
          <p14:tracePt t="90263" x="8239125" y="5872163"/>
          <p14:tracePt t="90280" x="8247063" y="5872163"/>
          <p14:tracePt t="90298" x="8256588" y="5872163"/>
          <p14:tracePt t="90313" x="8266113" y="5872163"/>
          <p14:tracePt t="90330" x="8274050" y="5880100"/>
          <p14:tracePt t="90363" x="8283575" y="5880100"/>
          <p14:tracePt t="90921" x="8293100" y="5880100"/>
          <p14:tracePt t="90929" x="8310563" y="5880100"/>
          <p14:tracePt t="90937" x="8328025" y="5880100"/>
          <p14:tracePt t="90946" x="8345488" y="5880100"/>
          <p14:tracePt t="90963" x="8382000" y="5880100"/>
          <p14:tracePt t="90980" x="8435975" y="5872163"/>
          <p14:tracePt t="90997" x="8489950" y="5862638"/>
          <p14:tracePt t="91013" x="8543925" y="5854700"/>
          <p14:tracePt t="91030" x="8588375" y="5854700"/>
          <p14:tracePt t="91047" x="8605838" y="5845175"/>
          <p14:tracePt t="91053" x="8615363" y="5845175"/>
          <p14:tracePt t="91110" x="8623300" y="5845175"/>
          <p14:tracePt t="91187" x="8632825" y="5845175"/>
          <p14:tracePt t="91299" x="8642350" y="5845175"/>
          <p14:tracePt t="91347" x="8650288" y="5835650"/>
          <p14:tracePt t="92477" x="8632825" y="5827713"/>
          <p14:tracePt t="92509" x="8623300" y="5827713"/>
          <p14:tracePt t="92525" x="8615363" y="5827713"/>
          <p14:tracePt t="92565" x="8605838" y="5827713"/>
          <p14:tracePt t="92641" x="8597900" y="5827713"/>
          <p14:tracePt t="92770" x="8588375" y="5827713"/>
          <p14:tracePt t="92809" x="8578850" y="5827713"/>
          <p14:tracePt t="92833" x="8570913" y="5827713"/>
          <p14:tracePt t="92841" x="8561388" y="5827713"/>
          <p14:tracePt t="92865" x="8551863" y="5827713"/>
          <p14:tracePt t="92882" x="8543925" y="5827713"/>
          <p14:tracePt t="92898" x="8534400" y="5827713"/>
          <p14:tracePt t="92905" x="8524875" y="5827713"/>
          <p14:tracePt t="92914" x="8516938" y="5827713"/>
          <p14:tracePt t="92930" x="8497888" y="5827713"/>
          <p14:tracePt t="92947" x="8480425" y="5827713"/>
          <p14:tracePt t="92964" x="8453438" y="5827713"/>
          <p14:tracePt t="92980" x="8435975" y="5818188"/>
          <p14:tracePt t="92997" x="8426450" y="5818188"/>
          <p14:tracePt t="93014" x="8418513" y="5818188"/>
          <p14:tracePt t="93047" x="8408988" y="5818188"/>
          <p14:tracePt t="93073" x="8399463" y="5818188"/>
          <p14:tracePt t="93105" x="8391525" y="5818188"/>
          <p14:tracePt t="93129" x="8382000" y="5818188"/>
          <p14:tracePt t="93145" x="8372475" y="5818188"/>
          <p14:tracePt t="93161" x="8364538" y="5818188"/>
          <p14:tracePt t="93177" x="8355013" y="5818188"/>
          <p14:tracePt t="93202" x="8345488" y="5818188"/>
          <p14:tracePt t="93225" x="8337550" y="5818188"/>
          <p14:tracePt t="93241" x="8328025" y="5818188"/>
          <p14:tracePt t="93265" x="8318500" y="5818188"/>
          <p14:tracePt t="93289" x="8310563" y="5818188"/>
          <p14:tracePt t="93298" x="8301038" y="5818188"/>
          <p14:tracePt t="93306" x="8293100" y="5818188"/>
          <p14:tracePt t="93314" x="8283575" y="5818188"/>
          <p14:tracePt t="93330" x="8266113" y="5818188"/>
          <p14:tracePt t="93347" x="8247063" y="5818188"/>
          <p14:tracePt t="93364" x="8229600" y="5818188"/>
          <p14:tracePt t="93380" x="8202613" y="5818188"/>
          <p14:tracePt t="93397" x="8185150" y="5818188"/>
          <p14:tracePt t="93414" x="8158163" y="5818188"/>
          <p14:tracePt t="93430" x="8148638" y="5818188"/>
          <p14:tracePt t="93447" x="8131175" y="5818188"/>
          <p14:tracePt t="93464" x="8113713" y="5818188"/>
          <p14:tracePt t="93481" x="8086725" y="5818188"/>
          <p14:tracePt t="93497" x="8040688" y="5818188"/>
          <p14:tracePt t="93514" x="8013700" y="5818188"/>
          <p14:tracePt t="93531" x="7996238" y="5818188"/>
          <p14:tracePt t="93547" x="7978775" y="5818188"/>
          <p14:tracePt t="93564" x="7951788" y="5818188"/>
          <p14:tracePt t="93580" x="7907338" y="5818188"/>
          <p14:tracePt t="93597" x="7861300" y="5818188"/>
          <p14:tracePt t="93614" x="7826375" y="5818188"/>
          <p14:tracePt t="93630" x="7799388" y="5818188"/>
          <p14:tracePt t="93647" x="7781925" y="5818188"/>
          <p14:tracePt t="93664" x="7772400" y="5818188"/>
          <p14:tracePt t="93680" x="7735888" y="5818188"/>
          <p14:tracePt t="93697" x="7683500" y="5818188"/>
          <p14:tracePt t="93714" x="7664450" y="5818188"/>
          <p14:tracePt t="93730" x="7629525" y="5818188"/>
          <p14:tracePt t="93747" x="7610475" y="5818188"/>
          <p14:tracePt t="93764" x="7602538" y="5818188"/>
          <p14:tracePt t="93781" x="7583488" y="5818188"/>
          <p14:tracePt t="93797" x="7575550" y="5818188"/>
          <p14:tracePt t="93814" x="7556500" y="5818188"/>
          <p14:tracePt t="93831" x="7539038" y="5818188"/>
          <p14:tracePt t="93847" x="7521575" y="5818188"/>
          <p14:tracePt t="93864" x="7494588" y="5818188"/>
          <p14:tracePt t="93881" x="7477125" y="5818188"/>
          <p14:tracePt t="93898" x="7440613" y="5818188"/>
          <p14:tracePt t="93914" x="7413625" y="5818188"/>
          <p14:tracePt t="93930" x="7396163" y="5818188"/>
          <p14:tracePt t="93947" x="7369175" y="5818188"/>
          <p14:tracePt t="93964" x="7342188" y="5818188"/>
          <p14:tracePt t="93980" x="7332663" y="5818188"/>
          <p14:tracePt t="93997" x="7305675" y="5818188"/>
          <p14:tracePt t="94014" x="7288213" y="5818188"/>
          <p14:tracePt t="94031" x="7278688" y="5818188"/>
          <p14:tracePt t="94047" x="7261225" y="5818188"/>
          <p14:tracePt t="94064" x="7243763" y="5818188"/>
          <p14:tracePt t="94081" x="7226300" y="5818188"/>
          <p14:tracePt t="94097" x="7199313" y="5818188"/>
          <p14:tracePt t="94114" x="7180263" y="5818188"/>
          <p14:tracePt t="94131" x="7145338" y="5818188"/>
          <p14:tracePt t="94147" x="7118350" y="5818188"/>
          <p14:tracePt t="94164" x="7081838" y="5818188"/>
          <p14:tracePt t="94180" x="7064375" y="5818188"/>
          <p14:tracePt t="94197" x="7027863" y="5818188"/>
          <p14:tracePt t="94214" x="7010400" y="5818188"/>
          <p14:tracePt t="94231" x="6992938" y="5818188"/>
          <p14:tracePt t="94247" x="6983413" y="5818188"/>
          <p14:tracePt t="94264" x="6973888" y="5818188"/>
          <p14:tracePt t="94280" x="6956425" y="5818188"/>
          <p14:tracePt t="94297" x="6938963" y="5818188"/>
          <p14:tracePt t="94314" x="6921500" y="5818188"/>
          <p14:tracePt t="94331" x="6911975" y="5818188"/>
          <p14:tracePt t="94347" x="6902450" y="5818188"/>
          <p14:tracePt t="94364" x="6894513" y="5818188"/>
          <p14:tracePt t="94380" x="6884988" y="5818188"/>
          <p14:tracePt t="94397" x="6875463" y="5818188"/>
          <p14:tracePt t="94414" x="6858000" y="5818188"/>
          <p14:tracePt t="94431" x="6840538" y="5818188"/>
          <p14:tracePt t="94447" x="6821488" y="5818188"/>
          <p14:tracePt t="94464" x="6804025" y="5818188"/>
          <p14:tracePt t="94481" x="6794500" y="5818188"/>
          <p14:tracePt t="94497" x="6750050" y="5827713"/>
          <p14:tracePt t="94514" x="6732588" y="5827713"/>
          <p14:tracePt t="94531" x="6715125" y="5835650"/>
          <p14:tracePt t="94547" x="6696075" y="5835650"/>
          <p14:tracePt t="94564" x="6669088" y="5835650"/>
          <p14:tracePt t="94580" x="6634163" y="5845175"/>
          <p14:tracePt t="94597" x="6589713" y="5854700"/>
          <p14:tracePt t="94614" x="6535738" y="5862638"/>
          <p14:tracePt t="94631" x="6489700" y="5862638"/>
          <p14:tracePt t="94647" x="6464300" y="5872163"/>
          <p14:tracePt t="94664" x="6454775" y="5872163"/>
          <p14:tracePt t="94681" x="6437313" y="5872163"/>
          <p14:tracePt t="94697" x="6418263" y="5880100"/>
          <p14:tracePt t="94714" x="6391275" y="5880100"/>
          <p14:tracePt t="94731" x="6364288" y="5880100"/>
          <p14:tracePt t="94747" x="6337300" y="5880100"/>
          <p14:tracePt t="94764" x="6319838" y="5889625"/>
          <p14:tracePt t="94781" x="6311900" y="5889625"/>
          <p14:tracePt t="94797" x="6302375" y="5889625"/>
          <p14:tracePt t="94814" x="6302375" y="5899150"/>
          <p14:tracePt t="94831" x="6292850" y="5899150"/>
          <p14:tracePt t="94848" x="6275388" y="5899150"/>
          <p14:tracePt t="94864" x="6257925" y="5899150"/>
          <p14:tracePt t="94881" x="6238875" y="5899150"/>
          <p14:tracePt t="94914" x="6230938" y="5899150"/>
          <p14:tracePt t="95017" x="6221413" y="5899150"/>
          <p14:tracePt t="95050" x="6211888" y="5899150"/>
          <p14:tracePt t="95458" x="6221413" y="5899150"/>
          <p14:tracePt t="95522" x="6230938" y="5899150"/>
          <p14:tracePt t="95562" x="6238875" y="5899150"/>
          <p14:tracePt t="95570" x="6248400" y="5907088"/>
          <p14:tracePt t="95594" x="6257925" y="5907088"/>
          <p14:tracePt t="95602" x="6265863" y="5907088"/>
          <p14:tracePt t="95618" x="6275388" y="5907088"/>
          <p14:tracePt t="95633" x="6284913" y="5907088"/>
          <p14:tracePt t="95650" x="6292850" y="5907088"/>
          <p14:tracePt t="95666" x="6302375" y="5907088"/>
          <p14:tracePt t="95681" x="6311900" y="5907088"/>
          <p14:tracePt t="95698" x="6319838" y="5907088"/>
          <p14:tracePt t="95714" x="6346825" y="5907088"/>
          <p14:tracePt t="95731" x="6364288" y="5907088"/>
          <p14:tracePt t="95748" x="6400800" y="5907088"/>
          <p14:tracePt t="95764" x="6437313" y="5907088"/>
          <p14:tracePt t="95781" x="6489700" y="5907088"/>
          <p14:tracePt t="95798" x="6543675" y="5907088"/>
          <p14:tracePt t="95814" x="6624638" y="5907088"/>
          <p14:tracePt t="95831" x="6723063" y="5907088"/>
          <p14:tracePt t="95848" x="6813550" y="5907088"/>
          <p14:tracePt t="95864" x="6867525" y="5907088"/>
          <p14:tracePt t="95882" x="6894513" y="5907088"/>
          <p14:tracePt t="95898" x="6902450" y="5907088"/>
          <p14:tracePt t="95914" x="6929438" y="5907088"/>
          <p14:tracePt t="95931" x="6946900" y="5907088"/>
          <p14:tracePt t="95947" x="6992938" y="5907088"/>
          <p14:tracePt t="95964" x="7046913" y="5907088"/>
          <p14:tracePt t="95981" x="7091363" y="5907088"/>
          <p14:tracePt t="95997" x="7126288" y="5907088"/>
          <p14:tracePt t="96014" x="7162800" y="5907088"/>
          <p14:tracePt t="96031" x="7189788" y="5907088"/>
          <p14:tracePt t="96048" x="7243763" y="5907088"/>
          <p14:tracePt t="96064" x="7278688" y="5907088"/>
          <p14:tracePt t="96081" x="7315200" y="5907088"/>
          <p14:tracePt t="96098" x="7369175" y="5907088"/>
          <p14:tracePt t="96115" x="7404100" y="5907088"/>
          <p14:tracePt t="96131" x="7450138" y="5907088"/>
          <p14:tracePt t="96148" x="7485063" y="5899150"/>
          <p14:tracePt t="96164" x="7521575" y="5899150"/>
          <p14:tracePt t="96181" x="7548563" y="5889625"/>
          <p14:tracePt t="96198" x="7556500" y="5880100"/>
          <p14:tracePt t="96231" x="7566025" y="5880100"/>
          <p14:tracePt t="96248" x="7583488" y="5872163"/>
          <p14:tracePt t="96264" x="7593013" y="5854700"/>
          <p14:tracePt t="96281" x="7602538" y="5835650"/>
          <p14:tracePt t="96298" x="7610475" y="5800725"/>
          <p14:tracePt t="96314" x="7610475" y="5773738"/>
          <p14:tracePt t="96331" x="7610475" y="5754688"/>
          <p14:tracePt t="96348" x="7610475" y="5746750"/>
          <p14:tracePt t="96364" x="7610475" y="5727700"/>
          <p14:tracePt t="96381" x="7610475" y="5719763"/>
          <p14:tracePt t="96398" x="7602538" y="5710238"/>
          <p14:tracePt t="96414" x="7593013" y="5702300"/>
          <p14:tracePt t="96431" x="7575550" y="5692775"/>
          <p14:tracePt t="96448" x="7548563" y="5675313"/>
          <p14:tracePt t="96464" x="7521575" y="5656263"/>
          <p14:tracePt t="96481" x="7477125" y="5638800"/>
          <p14:tracePt t="96498" x="7431088" y="5621338"/>
          <p14:tracePt t="96514" x="7396163" y="5611813"/>
          <p14:tracePt t="96531" x="7351713" y="5602288"/>
          <p14:tracePt t="96548" x="7278688" y="5594350"/>
          <p14:tracePt t="96564" x="7162800" y="5584825"/>
          <p14:tracePt t="96581" x="7054850" y="5567363"/>
          <p14:tracePt t="96598" x="6973888" y="5557838"/>
          <p14:tracePt t="96614" x="6921500" y="5549900"/>
          <p14:tracePt t="96631" x="6875463" y="5549900"/>
          <p14:tracePt t="96648" x="6840538" y="5549900"/>
          <p14:tracePt t="96664" x="6804025" y="5549900"/>
          <p14:tracePt t="96681" x="6777038" y="5549900"/>
          <p14:tracePt t="96698" x="6723063" y="5549900"/>
          <p14:tracePt t="96714" x="6669088" y="5549900"/>
          <p14:tracePt t="96731" x="6642100" y="5549900"/>
          <p14:tracePt t="96748" x="6597650" y="5549900"/>
          <p14:tracePt t="96764" x="6562725" y="5549900"/>
          <p14:tracePt t="96781" x="6535738" y="5557838"/>
          <p14:tracePt t="96798" x="6499225" y="5567363"/>
          <p14:tracePt t="96814" x="6489700" y="5567363"/>
          <p14:tracePt t="96831" x="6472238" y="5575300"/>
          <p14:tracePt t="96848" x="6445250" y="5584825"/>
          <p14:tracePt t="96865" x="6427788" y="5584825"/>
          <p14:tracePt t="96881" x="6400800" y="5584825"/>
          <p14:tracePt t="96898" x="6373813" y="5602288"/>
          <p14:tracePt t="96914" x="6346825" y="5602288"/>
          <p14:tracePt t="96931" x="6319838" y="5611813"/>
          <p14:tracePt t="96948" x="6302375" y="5621338"/>
          <p14:tracePt t="96964" x="6284913" y="5629275"/>
          <p14:tracePt t="96981" x="6275388" y="5638800"/>
          <p14:tracePt t="96998" x="6265863" y="5638800"/>
          <p14:tracePt t="97014" x="6257925" y="5648325"/>
          <p14:tracePt t="97031" x="6248400" y="5648325"/>
          <p14:tracePt t="97048" x="6238875" y="5665788"/>
          <p14:tracePt t="97064" x="6230938" y="5665788"/>
          <p14:tracePt t="97083" x="6230938" y="5675313"/>
          <p14:tracePt t="97098" x="6221413" y="5692775"/>
          <p14:tracePt t="97114" x="6221413" y="5702300"/>
          <p14:tracePt t="97131" x="6221413" y="5719763"/>
          <p14:tracePt t="97148" x="6221413" y="5746750"/>
          <p14:tracePt t="97164" x="6221413" y="5764213"/>
          <p14:tracePt t="97181" x="6221413" y="5773738"/>
          <p14:tracePt t="97198" x="6221413" y="5781675"/>
          <p14:tracePt t="97215" x="6221413" y="5791200"/>
          <p14:tracePt t="97231" x="6221413" y="5800725"/>
          <p14:tracePt t="97248" x="6221413" y="5808663"/>
          <p14:tracePt t="97265" x="6221413" y="5818188"/>
          <p14:tracePt t="97282" x="6230938" y="5827713"/>
          <p14:tracePt t="97298" x="6238875" y="5835650"/>
          <p14:tracePt t="97314" x="6248400" y="5845175"/>
          <p14:tracePt t="97331" x="6257925" y="5862638"/>
          <p14:tracePt t="97364" x="6275388" y="5872163"/>
          <p14:tracePt t="97382" x="6284913" y="5880100"/>
          <p14:tracePt t="97398" x="6292850" y="5899150"/>
          <p14:tracePt t="97415" x="6302375" y="5899150"/>
          <p14:tracePt t="97431" x="6311900" y="5907088"/>
          <p14:tracePt t="97448" x="6319838" y="5916613"/>
          <p14:tracePt t="97481" x="6337300" y="5916613"/>
          <p14:tracePt t="97514" x="6346825" y="5916613"/>
          <p14:tracePt t="97531" x="6356350" y="5916613"/>
          <p14:tracePt t="97548" x="6364288" y="5926138"/>
          <p14:tracePt t="97578" x="6373813" y="5926138"/>
          <p14:tracePt t="97602" x="6383338" y="5926138"/>
          <p14:tracePt t="97618" x="6391275" y="5926138"/>
          <p14:tracePt t="97626" x="6400800" y="5926138"/>
          <p14:tracePt t="97642" x="6410325" y="5926138"/>
          <p14:tracePt t="97658" x="6418263" y="5926138"/>
          <p14:tracePt t="97682" x="6427788" y="5926138"/>
          <p14:tracePt t="97786" x="6437313" y="5926138"/>
          <p14:tracePt t="98090" x="6445250" y="5926138"/>
          <p14:tracePt t="98450" x="6454775" y="5926138"/>
          <p14:tracePt t="98466" x="6454775" y="5934075"/>
          <p14:tracePt t="98483" x="6464300" y="5934075"/>
          <p14:tracePt t="98506" x="6472238" y="5934075"/>
          <p14:tracePt t="98522" x="6481763" y="5934075"/>
          <p14:tracePt t="98546" x="6489700" y="5934075"/>
          <p14:tracePt t="98562" x="6508750" y="5934075"/>
          <p14:tracePt t="98570" x="6516688" y="5934075"/>
          <p14:tracePt t="98581" x="6526213" y="5934075"/>
          <p14:tracePt t="98598" x="6553200" y="5943600"/>
          <p14:tracePt t="98615" x="6570663" y="5943600"/>
          <p14:tracePt t="98631" x="6597650" y="5943600"/>
          <p14:tracePt t="98648" x="6624638" y="5943600"/>
          <p14:tracePt t="98665" x="6651625" y="5943600"/>
          <p14:tracePt t="98682" x="6688138" y="5943600"/>
          <p14:tracePt t="98698" x="6696075" y="5943600"/>
          <p14:tracePt t="98731" x="6705600" y="5943600"/>
          <p14:tracePt t="98770" x="6715125" y="5943600"/>
          <p14:tracePt t="98778" x="6723063" y="5943600"/>
          <p14:tracePt t="98794" x="6732588" y="5943600"/>
          <p14:tracePt t="98802" x="6742113" y="5943600"/>
          <p14:tracePt t="98818" x="6750050" y="5943600"/>
          <p14:tracePt t="98831" x="6759575" y="5943600"/>
          <p14:tracePt t="98848" x="6769100" y="5943600"/>
          <p14:tracePt t="98865" x="6794500" y="5943600"/>
          <p14:tracePt t="98882" x="6840538" y="5943600"/>
          <p14:tracePt t="98898" x="6867525" y="5943600"/>
          <p14:tracePt t="98915" x="6894513" y="5943600"/>
          <p14:tracePt t="98931" x="6902450" y="5943600"/>
          <p14:tracePt t="98948" x="6921500" y="5943600"/>
          <p14:tracePt t="98965" x="6946900" y="5943600"/>
          <p14:tracePt t="98981" x="6983413" y="5943600"/>
          <p14:tracePt t="98998" x="7010400" y="5953125"/>
          <p14:tracePt t="99031" x="7019925" y="5953125"/>
          <p14:tracePt t="99066" x="7027863" y="5953125"/>
          <p14:tracePt t="99090" x="7037388" y="5953125"/>
          <p14:tracePt t="99106" x="7046913" y="5953125"/>
          <p14:tracePt t="99122" x="7054850" y="5953125"/>
          <p14:tracePt t="99146" x="7064375" y="5953125"/>
          <p14:tracePt t="99162" x="7081838" y="5953125"/>
          <p14:tracePt t="99178" x="7091363" y="5953125"/>
          <p14:tracePt t="99186" x="7099300" y="5953125"/>
          <p14:tracePt t="99198" x="7108825" y="5953125"/>
          <p14:tracePt t="99215" x="7118350" y="5953125"/>
          <p14:tracePt t="99250" x="7126288" y="5953125"/>
          <p14:tracePt t="99282" x="7135813" y="5953125"/>
          <p14:tracePt t="99370" x="7145338" y="5953125"/>
          <p14:tracePt t="99418" x="7153275" y="5953125"/>
          <p14:tracePt t="99442" x="7162800" y="5953125"/>
          <p14:tracePt t="99482" x="7172325" y="5953125"/>
          <p14:tracePt t="100026" x="7180263" y="5953125"/>
          <p14:tracePt t="100074" x="7189788" y="5953125"/>
          <p14:tracePt t="100202" x="7199313" y="5953125"/>
          <p14:tracePt t="100234" x="7207250" y="5953125"/>
          <p14:tracePt t="100266" x="7216775" y="5953125"/>
          <p14:tracePt t="100274" x="7226300" y="5953125"/>
          <p14:tracePt t="100314" x="7234238" y="5953125"/>
          <p14:tracePt t="100354" x="7243763" y="5953125"/>
          <p14:tracePt t="100410" x="7251700" y="5943600"/>
          <p14:tracePt t="100530" x="7261225" y="5943600"/>
          <p14:tracePt t="100642" x="7270750" y="5943600"/>
          <p14:tracePt t="103851" x="7243763" y="5943600"/>
          <p14:tracePt t="103859" x="7216775" y="5943600"/>
          <p14:tracePt t="103867" x="7189788" y="5943600"/>
          <p14:tracePt t="103882" x="7135813" y="5943600"/>
          <p14:tracePt t="103899" x="7099300" y="5943600"/>
          <p14:tracePt t="103916" x="7054850" y="5943600"/>
          <p14:tracePt t="103932" x="7027863" y="5943600"/>
          <p14:tracePt t="103949" x="7010400" y="5943600"/>
          <p14:tracePt t="103965" x="6983413" y="5943600"/>
          <p14:tracePt t="103982" x="6965950" y="5943600"/>
          <p14:tracePt t="103999" x="6929438" y="5943600"/>
          <p14:tracePt t="104016" x="6884988" y="5943600"/>
          <p14:tracePt t="104032" x="6867525" y="5943600"/>
          <p14:tracePt t="104049" x="6848475" y="5943600"/>
          <p14:tracePt t="104066" x="6840538" y="5943600"/>
          <p14:tracePt t="104082" x="6786563" y="5943600"/>
          <p14:tracePt t="104099" x="6750050" y="5943600"/>
          <p14:tracePt t="104116" x="6696075" y="5926138"/>
          <p14:tracePt t="104132" x="6616700" y="5926138"/>
          <p14:tracePt t="104149" x="6553200" y="5907088"/>
          <p14:tracePt t="104166" x="6499225" y="5907088"/>
          <p14:tracePt t="104182" x="6464300" y="5907088"/>
          <p14:tracePt t="104199" x="6445250" y="5907088"/>
          <p14:tracePt t="104216" x="6437313" y="5907088"/>
          <p14:tracePt t="104232" x="6418263" y="5899150"/>
          <p14:tracePt t="104249" x="6383338" y="5899150"/>
          <p14:tracePt t="104266" x="6356350" y="5889625"/>
          <p14:tracePt t="104282" x="6346825" y="5880100"/>
          <p14:tracePt t="104307" x="6337300" y="5880100"/>
          <p14:tracePt t="104323" x="6337300" y="5862638"/>
          <p14:tracePt t="104332" x="6337300" y="5845175"/>
          <p14:tracePt t="104349" x="6337300" y="5808663"/>
          <p14:tracePt t="104366" x="6337300" y="5754688"/>
          <p14:tracePt t="104382" x="6337300" y="5727700"/>
          <p14:tracePt t="104399" x="6337300" y="5702300"/>
          <p14:tracePt t="104416" x="6356350" y="5675313"/>
          <p14:tracePt t="104432" x="6383338" y="5656263"/>
          <p14:tracePt t="104449" x="6418263" y="5629275"/>
          <p14:tracePt t="104466" x="6489700" y="5594350"/>
          <p14:tracePt t="104483" x="6661150" y="5557838"/>
          <p14:tracePt t="104499" x="6769100" y="5540375"/>
          <p14:tracePt t="104516" x="6858000" y="5530850"/>
          <p14:tracePt t="104532" x="6929438" y="5530850"/>
          <p14:tracePt t="104549" x="7000875" y="5513388"/>
          <p14:tracePt t="104566" x="7054850" y="5513388"/>
          <p14:tracePt t="104582" x="7099300" y="5513388"/>
          <p14:tracePt t="104599" x="7135813" y="5513388"/>
          <p14:tracePt t="104616" x="7189788" y="5513388"/>
          <p14:tracePt t="104632" x="7243763" y="5513388"/>
          <p14:tracePt t="104649" x="7297738" y="5522913"/>
          <p14:tracePt t="104666" x="7351713" y="5540375"/>
          <p14:tracePt t="104682" x="7458075" y="5549900"/>
          <p14:tracePt t="104699" x="7531100" y="5557838"/>
          <p14:tracePt t="104716" x="7602538" y="5567363"/>
          <p14:tracePt t="104732" x="7656513" y="5575300"/>
          <p14:tracePt t="104749" x="7718425" y="5584825"/>
          <p14:tracePt t="104766" x="7754938" y="5594350"/>
          <p14:tracePt t="104782" x="7789863" y="5594350"/>
          <p14:tracePt t="104799" x="7808913" y="5602288"/>
          <p14:tracePt t="104816" x="7816850" y="5602288"/>
          <p14:tracePt t="104833" x="7826375" y="5602288"/>
          <p14:tracePt t="104850" x="7835900" y="5611813"/>
          <p14:tracePt t="104866" x="7843838" y="5621338"/>
          <p14:tracePt t="104883" x="7861300" y="5629275"/>
          <p14:tracePt t="104899" x="7880350" y="5648325"/>
          <p14:tracePt t="104916" x="7888288" y="5656263"/>
          <p14:tracePt t="104933" x="7897813" y="5665788"/>
          <p14:tracePt t="104949" x="7907338" y="5683250"/>
          <p14:tracePt t="104982" x="7907338" y="5692775"/>
          <p14:tracePt t="104999" x="7907338" y="5710238"/>
          <p14:tracePt t="105016" x="7907338" y="5727700"/>
          <p14:tracePt t="105032" x="7907338" y="5746750"/>
          <p14:tracePt t="105049" x="7888288" y="5773738"/>
          <p14:tracePt t="105066" x="7870825" y="5791200"/>
          <p14:tracePt t="105083" x="7843838" y="5808663"/>
          <p14:tracePt t="105099" x="7799388" y="5827713"/>
          <p14:tracePt t="105116" x="7718425" y="5845175"/>
          <p14:tracePt t="105132" x="7637463" y="5872163"/>
          <p14:tracePt t="105149" x="7593013" y="5880100"/>
          <p14:tracePt t="105166" x="7556500" y="5880100"/>
          <p14:tracePt t="105183" x="7539038" y="5880100"/>
          <p14:tracePt t="105199" x="7512050" y="5880100"/>
          <p14:tracePt t="105216" x="7485063" y="5880100"/>
          <p14:tracePt t="105233" x="7458075" y="5880100"/>
          <p14:tracePt t="105249" x="7431088" y="5880100"/>
          <p14:tracePt t="105266" x="7413625" y="5880100"/>
          <p14:tracePt t="105283" x="7404100" y="5880100"/>
          <p14:tracePt t="105299" x="7386638" y="5880100"/>
          <p14:tracePt t="105316" x="7378700" y="5880100"/>
          <p14:tracePt t="105333" x="7369175" y="5880100"/>
          <p14:tracePt t="105349" x="7351713" y="5880100"/>
          <p14:tracePt t="105366" x="7342188" y="5880100"/>
          <p14:tracePt t="105383" x="7332663" y="5880100"/>
          <p14:tracePt t="105399" x="7324725" y="5880100"/>
          <p14:tracePt t="105416" x="7315200" y="5880100"/>
          <p14:tracePt t="105433" x="7305675" y="5880100"/>
          <p14:tracePt t="105449" x="7288213" y="5880100"/>
          <p14:tracePt t="105466" x="7278688" y="5880100"/>
          <p14:tracePt t="105483" x="7270750" y="5880100"/>
          <p14:tracePt t="105499" x="7251700" y="5880100"/>
          <p14:tracePt t="105532" x="7243763" y="5880100"/>
          <p14:tracePt t="105562" x="7234238" y="5880100"/>
          <p14:tracePt t="105579" x="7216775" y="5889625"/>
          <p14:tracePt t="105595" x="7199313" y="5889625"/>
          <p14:tracePt t="105611" x="7189788" y="5889625"/>
          <p14:tracePt t="105635" x="7172325" y="5899150"/>
          <p14:tracePt t="105651" x="7162800" y="5899150"/>
          <p14:tracePt t="105659" x="7153275" y="5899150"/>
          <p14:tracePt t="105667" x="7145338" y="5899150"/>
          <p14:tracePt t="105683" x="7126288" y="5899150"/>
          <p14:tracePt t="105716" x="7118350" y="5907088"/>
          <p14:tracePt t="105747" x="7108825" y="5907088"/>
          <p14:tracePt t="105755" x="7099300" y="5907088"/>
          <p14:tracePt t="105766" x="7091363" y="5907088"/>
          <p14:tracePt t="105783" x="7064375" y="5907088"/>
          <p14:tracePt t="105799" x="7037388" y="5907088"/>
          <p14:tracePt t="105816" x="7019925" y="5907088"/>
          <p14:tracePt t="105833" x="7010400" y="5907088"/>
          <p14:tracePt t="105850" x="7000875" y="5907088"/>
          <p14:tracePt t="105866" x="6992938" y="5907088"/>
          <p14:tracePt t="105883" x="6973888" y="5907088"/>
          <p14:tracePt t="105899" x="6965950" y="5907088"/>
          <p14:tracePt t="105947" x="6956425" y="5907088"/>
          <p14:tracePt t="106059" x="6946900" y="5907088"/>
          <p14:tracePt t="106163" x="6938963" y="5907088"/>
          <p14:tracePt t="106187" x="6929438" y="5916613"/>
          <p14:tracePt t="106211" x="6921500" y="5916613"/>
          <p14:tracePt t="106219" x="6911975" y="5916613"/>
          <p14:tracePt t="106227" x="6902450" y="5916613"/>
          <p14:tracePt t="106235" x="6894513" y="5916613"/>
          <p14:tracePt t="106249" x="6884988" y="5926138"/>
          <p14:tracePt t="106266" x="6867525" y="5926138"/>
          <p14:tracePt t="106283" x="6840538" y="5926138"/>
          <p14:tracePt t="106299" x="6821488" y="5926138"/>
          <p14:tracePt t="106316" x="6804025" y="5934075"/>
          <p14:tracePt t="106333" x="6777038" y="5934075"/>
          <p14:tracePt t="106350" x="6759575" y="5943600"/>
          <p14:tracePt t="106366" x="6723063" y="5943600"/>
          <p14:tracePt t="106383" x="6715125" y="5943600"/>
          <p14:tracePt t="106400" x="6705600" y="5943600"/>
          <p14:tracePt t="106416" x="6696075" y="5943600"/>
          <p14:tracePt t="106459" x="6688138" y="5943600"/>
          <p14:tracePt t="106627" x="6678613" y="5943600"/>
          <p14:tracePt t="109499" x="6669088" y="5943600"/>
          <p14:tracePt t="109507" x="6661150" y="5943600"/>
          <p14:tracePt t="109523" x="6651625" y="5943600"/>
          <p14:tracePt t="109533" x="6634163" y="5943600"/>
          <p14:tracePt t="109550" x="6589713" y="5943600"/>
          <p14:tracePt t="109567" x="6553200" y="5943600"/>
          <p14:tracePt t="109583" x="6516688" y="5943600"/>
          <p14:tracePt t="109600" x="6481763" y="5943600"/>
          <p14:tracePt t="109617" x="6454775" y="5943600"/>
          <p14:tracePt t="109633" x="6383338" y="5916613"/>
          <p14:tracePt t="109650" x="6319838" y="5907088"/>
          <p14:tracePt t="109667" x="6221413" y="5889625"/>
          <p14:tracePt t="109683" x="6194425" y="5889625"/>
          <p14:tracePt t="109700" x="6184900" y="5889625"/>
          <p14:tracePt t="109717" x="6176963" y="5880100"/>
          <p14:tracePt t="109733" x="6149975" y="5880100"/>
          <p14:tracePt t="109750" x="6122988" y="5880100"/>
          <p14:tracePt t="109767" x="6096000" y="5880100"/>
          <p14:tracePt t="109783" x="6059488" y="5880100"/>
          <p14:tracePt t="109800" x="6024563" y="5880100"/>
          <p14:tracePt t="109817" x="5988050" y="5880100"/>
          <p14:tracePt t="109834" x="5953125" y="5880100"/>
          <p14:tracePt t="109850" x="5899150" y="5889625"/>
          <p14:tracePt t="109867" x="5719763" y="5907088"/>
          <p14:tracePt t="109883" x="5575300" y="5926138"/>
          <p14:tracePt t="109900" x="5397500" y="5943600"/>
          <p14:tracePt t="109917" x="5181600" y="5961063"/>
          <p14:tracePt t="109933" x="4948238" y="6007100"/>
          <p14:tracePt t="109950" x="4706938" y="6032500"/>
          <p14:tracePt t="109967" x="4464050" y="6078538"/>
          <p14:tracePt t="109983" x="4168775" y="6096000"/>
          <p14:tracePt t="110000" x="3827463" y="6132513"/>
          <p14:tracePt t="110017" x="3648075" y="6149975"/>
          <p14:tracePt t="110033" x="3549650" y="6167438"/>
          <p14:tracePt t="110050" x="3495675" y="6176963"/>
          <p14:tracePt t="110052" x="3478213" y="6184900"/>
          <p14:tracePt t="110067" x="3451225" y="6184900"/>
          <p14:tracePt t="110083" x="3416300" y="6184900"/>
          <p14:tracePt t="110100" x="3362325" y="6184900"/>
          <p14:tracePt t="110117" x="3316288" y="6184900"/>
          <p14:tracePt t="110133" x="3281363" y="6184900"/>
          <p14:tracePt t="110150" x="3244850" y="6184900"/>
          <p14:tracePt t="110167" x="3236913" y="6184900"/>
          <p14:tracePt t="110443" x="3209925" y="6184900"/>
          <p14:tracePt t="110451" x="3155950" y="6194425"/>
          <p14:tracePt t="110459" x="3057525" y="6221413"/>
          <p14:tracePt t="110468" x="2984500" y="6221413"/>
          <p14:tracePt t="110484" x="2859088" y="6221413"/>
          <p14:tracePt t="110500" x="2752725" y="6238875"/>
          <p14:tracePt t="110517" x="2689225" y="6248400"/>
          <p14:tracePt t="110533" x="2617788" y="6257925"/>
          <p14:tracePt t="110550" x="2554288" y="6265863"/>
          <p14:tracePt t="110567" x="2474913" y="6265863"/>
          <p14:tracePt t="110583" x="2322513" y="6292850"/>
          <p14:tracePt t="110600" x="2151063" y="6302375"/>
          <p14:tracePt t="110617" x="1998663" y="6319838"/>
          <p14:tracePt t="110634" x="1865313" y="6337300"/>
          <p14:tracePt t="110650" x="1765300" y="6356350"/>
          <p14:tracePt t="110667" x="1604963" y="6383338"/>
          <p14:tracePt t="110684" x="1452563" y="6400800"/>
          <p14:tracePt t="110700" x="1282700" y="6418263"/>
          <p14:tracePt t="110717" x="1120775" y="6427788"/>
          <p14:tracePt t="110733" x="985838" y="6427788"/>
          <p14:tracePt t="110750" x="869950" y="6437313"/>
          <p14:tracePt t="110767" x="771525" y="6454775"/>
          <p14:tracePt t="110783" x="708025" y="6454775"/>
          <p14:tracePt t="110800" x="673100" y="6464300"/>
          <p14:tracePt t="110817" x="627063" y="6464300"/>
          <p14:tracePt t="110834" x="600075" y="6472238"/>
          <p14:tracePt t="110850" x="565150" y="6472238"/>
          <p14:tracePt t="110867" x="484188" y="6472238"/>
          <p14:tracePt t="110884" x="447675" y="6472238"/>
          <p14:tracePt t="110900" x="430213" y="6481763"/>
          <p14:tracePt t="110917" x="420688" y="6481763"/>
          <p14:tracePt t="110950" x="412750" y="6489700"/>
          <p14:tracePt t="110979" x="403225" y="6489700"/>
          <p14:tracePt t="110987" x="393700" y="6489700"/>
          <p14:tracePt t="111000" x="385763" y="6489700"/>
          <p14:tracePt t="111017" x="376238" y="6489700"/>
          <p14:tracePt t="111116" x="368300" y="6489700"/>
          <p14:tracePt t="111171" x="368300" y="6481763"/>
          <p14:tracePt t="111180" x="368300" y="6472238"/>
          <p14:tracePt t="111188" x="376238" y="6472238"/>
          <p14:tracePt t="111203" x="385763" y="6472238"/>
          <p14:tracePt t="111267" x="393700" y="6472238"/>
          <p14:tracePt t="111316" x="393700" y="6481763"/>
          <p14:tracePt t="111339" x="393700" y="6489700"/>
          <p14:tracePt t="111348" x="385763" y="6489700"/>
          <p14:tracePt t="111372" x="376238" y="6489700"/>
          <p14:tracePt t="111459" x="385763" y="6472238"/>
          <p14:tracePt t="111468" x="403225" y="6472238"/>
          <p14:tracePt t="111476" x="412750" y="6472238"/>
          <p14:tracePt t="111484" x="420688" y="6472238"/>
          <p14:tracePt t="111500" x="420688" y="6464300"/>
          <p14:tracePt t="111523" x="430213" y="6464300"/>
          <p14:tracePt t="111563" x="430213" y="6472238"/>
          <p14:tracePt t="111572" x="420688" y="6472238"/>
          <p14:tracePt t="111579" x="412750" y="6472238"/>
          <p14:tracePt t="111595" x="403225" y="6472238"/>
          <p14:tracePt t="111603" x="393700" y="6472238"/>
          <p14:tracePt t="111620" x="385763" y="6472238"/>
          <p14:tracePt t="111683" x="376238" y="6472238"/>
          <p14:tracePt t="111892" x="385763" y="6472238"/>
          <p14:tracePt t="111908" x="393700" y="6472238"/>
          <p14:tracePt t="111931" x="403225" y="6472238"/>
          <p14:tracePt t="111972" x="412750" y="6472238"/>
          <p14:tracePt t="112148" x="420688" y="6472238"/>
          <p14:tracePt t="112156" x="430213" y="6472238"/>
          <p14:tracePt t="112172" x="439738" y="6472238"/>
          <p14:tracePt t="112187" x="447675" y="6472238"/>
          <p14:tracePt t="112200" x="457200" y="6472238"/>
          <p14:tracePt t="112217" x="474663" y="6472238"/>
          <p14:tracePt t="112234" x="501650" y="6472238"/>
          <p14:tracePt t="112251" x="546100" y="6472238"/>
          <p14:tracePt t="112267" x="636588" y="6472238"/>
          <p14:tracePt t="112284" x="771525" y="6472238"/>
          <p14:tracePt t="112300" x="958850" y="6472238"/>
          <p14:tracePt t="112317" x="1174750" y="6472238"/>
          <p14:tracePt t="112334" x="1389063" y="6472238"/>
          <p14:tracePt t="112351" x="1577975" y="6472238"/>
          <p14:tracePt t="112367" x="1765300" y="6472238"/>
          <p14:tracePt t="112384" x="1971675" y="6472238"/>
          <p14:tracePt t="112401" x="2178050" y="6472238"/>
          <p14:tracePt t="112417" x="2393950" y="6472238"/>
          <p14:tracePt t="112434" x="2635250" y="6472238"/>
          <p14:tracePt t="112450" x="2851150" y="6472238"/>
          <p14:tracePt t="112467" x="3163888" y="6472238"/>
          <p14:tracePt t="112484" x="3343275" y="6472238"/>
          <p14:tracePt t="112500" x="3505200" y="6472238"/>
          <p14:tracePt t="112517" x="3667125" y="6472238"/>
          <p14:tracePt t="112534" x="3827463" y="6472238"/>
          <p14:tracePt t="112550" x="3944938" y="6472238"/>
          <p14:tracePt t="112567" x="4025900" y="6464300"/>
          <p14:tracePt t="112584" x="4060825" y="6454775"/>
          <p14:tracePt t="112601" x="4070350" y="6454775"/>
          <p14:tracePt t="112634" x="4078288" y="6454775"/>
          <p14:tracePt t="112651" x="4114800" y="6454775"/>
          <p14:tracePt t="112667" x="4178300" y="6454775"/>
          <p14:tracePt t="112684" x="4240213" y="6454775"/>
          <p14:tracePt t="112701" x="4321175" y="6454775"/>
          <p14:tracePt t="112717" x="4410075" y="6454775"/>
          <p14:tracePt t="112734" x="4508500" y="6454775"/>
          <p14:tracePt t="112751" x="4643438" y="6454775"/>
          <p14:tracePt t="112767" x="4714875" y="6454775"/>
          <p14:tracePt t="112784" x="4733925" y="6454775"/>
          <p14:tracePt t="112844" x="4741863" y="6454775"/>
          <p14:tracePt t="112852" x="4751388" y="6454775"/>
          <p14:tracePt t="112860" x="4760913" y="6454775"/>
          <p14:tracePt t="112868" x="4768850" y="6454775"/>
          <p14:tracePt t="112884" x="4787900" y="6454775"/>
          <p14:tracePt t="112901" x="4813300" y="6445250"/>
          <p14:tracePt t="112917" x="4849813" y="6437313"/>
          <p14:tracePt t="112934" x="4876800" y="6427788"/>
          <p14:tracePt t="112951" x="4913313" y="6427788"/>
          <p14:tracePt t="112967" x="4921250" y="6427788"/>
          <p14:tracePt t="113204" x="4903788" y="6427788"/>
          <p14:tracePt t="113220" x="4894263" y="6427788"/>
          <p14:tracePt t="113236" x="4886325" y="6427788"/>
          <p14:tracePt t="113548" x="4876800" y="6418263"/>
          <p14:tracePt t="113564" x="4876800" y="6410325"/>
          <p14:tracePt t="114044" x="4886325" y="6400800"/>
          <p14:tracePt t="114052" x="4894263" y="6400800"/>
          <p14:tracePt t="114060" x="4921250" y="6391275"/>
          <p14:tracePt t="114068" x="4940300" y="6391275"/>
          <p14:tracePt t="114084" x="4984750" y="6391275"/>
          <p14:tracePt t="114101" x="5029200" y="6383338"/>
          <p14:tracePt t="114118" x="5083175" y="6383338"/>
          <p14:tracePt t="114134" x="5137150" y="6364288"/>
          <p14:tracePt t="114151" x="5226050" y="6346825"/>
          <p14:tracePt t="114167" x="5351463" y="6329363"/>
          <p14:tracePt t="114184" x="5486400" y="6302375"/>
          <p14:tracePt t="114201" x="5648325" y="6275388"/>
          <p14:tracePt t="114218" x="5818188" y="6238875"/>
          <p14:tracePt t="114234" x="6015038" y="6194425"/>
          <p14:tracePt t="114251" x="6221413" y="6167438"/>
          <p14:tracePt t="114268" x="6508750" y="6096000"/>
          <p14:tracePt t="114284" x="6642100" y="6059488"/>
          <p14:tracePt t="114301" x="6688138" y="6051550"/>
          <p14:tracePt t="114318" x="6705600" y="6042025"/>
          <p14:tracePt t="114334" x="6715125" y="6032500"/>
          <p14:tracePt t="114367" x="6723063" y="6032500"/>
          <p14:tracePt t="114384" x="6742113" y="6032500"/>
          <p14:tracePt t="114401" x="6750050" y="6032500"/>
          <p14:tracePt t="114417" x="6769100" y="6024563"/>
          <p14:tracePt t="114434" x="6777038" y="6024563"/>
          <p14:tracePt t="114451" x="6786563" y="6015038"/>
          <p14:tracePt t="114468" x="6794500" y="6015038"/>
          <p14:tracePt t="114908" x="6804025" y="6015038"/>
          <p14:tracePt t="114956" x="6813550" y="6015038"/>
          <p14:tracePt t="114972" x="6821488" y="6015038"/>
          <p14:tracePt t="114988" x="6831013" y="6015038"/>
          <p14:tracePt t="114996" x="6840538" y="6015038"/>
          <p14:tracePt t="115004" x="6848475" y="6015038"/>
          <p14:tracePt t="115028" x="6867525" y="6015038"/>
          <p14:tracePt t="115052" x="6875463" y="6015038"/>
          <p14:tracePt t="115092" x="6884988" y="6015038"/>
          <p14:tracePt t="115124" x="6894513" y="6015038"/>
          <p14:tracePt t="115132" x="6902450" y="6015038"/>
          <p14:tracePt t="115156" x="6911975" y="6015038"/>
          <p14:tracePt t="115172" x="6929438" y="6015038"/>
          <p14:tracePt t="115188" x="6938963" y="6015038"/>
          <p14:tracePt t="115196" x="6946900" y="6015038"/>
          <p14:tracePt t="115204" x="6956425" y="6015038"/>
          <p14:tracePt t="115220" x="6965950" y="6015038"/>
          <p14:tracePt t="115244" x="6973888" y="6015038"/>
          <p14:tracePt t="115252" x="6983413" y="6015038"/>
          <p14:tracePt t="115268" x="6992938" y="6007100"/>
          <p14:tracePt t="115284" x="7010400" y="6007100"/>
          <p14:tracePt t="115301" x="7037388" y="6007100"/>
          <p14:tracePt t="115318" x="7064375" y="6007100"/>
          <p14:tracePt t="115334" x="7073900" y="5997575"/>
          <p14:tracePt t="115351" x="7091363" y="5997575"/>
          <p14:tracePt t="115368" x="7108825" y="5997575"/>
          <p14:tracePt t="115384" x="7126288" y="5997575"/>
          <p14:tracePt t="115401" x="7153275" y="5997575"/>
          <p14:tracePt t="115418" x="7180263" y="5997575"/>
          <p14:tracePt t="115434" x="7199313" y="5997575"/>
          <p14:tracePt t="115451" x="7216775" y="5997575"/>
          <p14:tracePt t="115468" x="7243763" y="5988050"/>
          <p14:tracePt t="115484" x="7261225" y="5988050"/>
          <p14:tracePt t="115518" x="7278688" y="5988050"/>
          <p14:tracePt t="115534" x="7288213" y="5980113"/>
          <p14:tracePt t="115556" x="7305675" y="5980113"/>
          <p14:tracePt t="115572" x="7315200" y="5980113"/>
          <p14:tracePt t="115596" x="7324725" y="5970588"/>
          <p14:tracePt t="115844" x="7332663" y="5970588"/>
          <p14:tracePt t="115868" x="7342188" y="5970588"/>
          <p14:tracePt t="115884" x="7351713" y="5970588"/>
          <p14:tracePt t="116092" x="7359650" y="5970588"/>
          <p14:tracePt t="116100" x="7369175" y="5970588"/>
          <p14:tracePt t="116108" x="7378700" y="5970588"/>
          <p14:tracePt t="116118" x="7386638" y="5970588"/>
          <p14:tracePt t="116134" x="7413625" y="5970588"/>
          <p14:tracePt t="116151" x="7440613" y="5970588"/>
          <p14:tracePt t="116168" x="7458075" y="5970588"/>
          <p14:tracePt t="116185" x="7485063" y="5970588"/>
          <p14:tracePt t="116201" x="7504113" y="5970588"/>
          <p14:tracePt t="116218" x="7521575" y="5970588"/>
          <p14:tracePt t="116235" x="7548563" y="5970588"/>
          <p14:tracePt t="116252" x="7593013" y="5970588"/>
          <p14:tracePt t="116268" x="7629525" y="5970588"/>
          <p14:tracePt t="116284" x="7656513" y="5970588"/>
          <p14:tracePt t="116301" x="7664450" y="5970588"/>
          <p14:tracePt t="116318" x="7683500" y="5970588"/>
          <p14:tracePt t="116335" x="7700963" y="5970588"/>
          <p14:tracePt t="116352" x="7718425" y="5970588"/>
          <p14:tracePt t="116368" x="7735888" y="5970588"/>
          <p14:tracePt t="116385" x="7754938" y="5970588"/>
          <p14:tracePt t="116401" x="7781925" y="5961063"/>
          <p14:tracePt t="116418" x="7808913" y="5961063"/>
          <p14:tracePt t="116435" x="7843838" y="5961063"/>
          <p14:tracePt t="116451" x="7870825" y="5961063"/>
          <p14:tracePt t="116468" x="7888288" y="5961063"/>
          <p14:tracePt t="116484" x="7907338" y="5961063"/>
          <p14:tracePt t="116501" x="7934325" y="5961063"/>
          <p14:tracePt t="116518" x="7951788" y="5961063"/>
          <p14:tracePt t="116534" x="7978775" y="5961063"/>
          <p14:tracePt t="116551" x="8005763" y="5961063"/>
          <p14:tracePt t="116568" x="8013700" y="5961063"/>
          <p14:tracePt t="116585" x="8040688" y="5961063"/>
          <p14:tracePt t="116618" x="8050213" y="5961063"/>
          <p14:tracePt t="116635" x="8067675" y="5961063"/>
          <p14:tracePt t="116668" x="8077200" y="5961063"/>
          <p14:tracePt t="116724" x="8094663" y="5961063"/>
          <p14:tracePt t="116740" x="8104188" y="5970588"/>
          <p14:tracePt t="116748" x="8113713" y="5980113"/>
          <p14:tracePt t="116756" x="8131175" y="5997575"/>
          <p14:tracePt t="116768" x="8140700" y="6007100"/>
          <p14:tracePt t="116785" x="8148638" y="6015038"/>
          <p14:tracePt t="116868" x="8158163" y="6015038"/>
          <p14:tracePt t="116876" x="8166100" y="6015038"/>
          <p14:tracePt t="117100" x="8175625" y="6032500"/>
          <p14:tracePt t="117108" x="8185150" y="6032500"/>
          <p14:tracePt t="117118" x="8193088" y="6042025"/>
          <p14:tracePt t="117140" x="8202613" y="6059488"/>
          <p14:tracePt t="117151" x="8212138" y="6059488"/>
          <p14:tracePt t="117168" x="8220075" y="6069013"/>
          <p14:tracePt t="117236" x="8229600" y="6078538"/>
          <p14:tracePt t="117260" x="8229600" y="6086475"/>
          <p14:tracePt t="117300" x="8229600" y="6096000"/>
          <p14:tracePt t="117348" x="8229600" y="6105525"/>
          <p14:tracePt t="117420" x="8229600" y="6113463"/>
          <p14:tracePt t="117428" x="8229600" y="6122988"/>
          <p14:tracePt t="117453" x="8220075" y="6132513"/>
          <p14:tracePt t="117468" x="8212138" y="6132513"/>
          <p14:tracePt t="117492" x="8212138" y="6140450"/>
          <p14:tracePt t="117524" x="8202613" y="6140450"/>
          <p14:tracePt t="117532" x="8193088" y="6149975"/>
          <p14:tracePt t="117548" x="8185150" y="6149975"/>
          <p14:tracePt t="117556" x="8175625" y="6149975"/>
          <p14:tracePt t="117572" x="8166100" y="6149975"/>
          <p14:tracePt t="117585" x="8166100" y="6159500"/>
          <p14:tracePt t="117602" x="8158163" y="6159500"/>
          <p14:tracePt t="117618" x="8148638" y="6159500"/>
          <p14:tracePt t="117635" x="8140700" y="6159500"/>
          <p14:tracePt t="117653" x="8121650" y="6167438"/>
          <p14:tracePt t="117668" x="8113713" y="6167438"/>
          <p14:tracePt t="117685" x="8094663" y="6167438"/>
          <p14:tracePt t="117701" x="8059738" y="6167438"/>
          <p14:tracePt t="117718" x="8050213" y="6176963"/>
          <p14:tracePt t="117735" x="8023225" y="6176963"/>
          <p14:tracePt t="117751" x="8005763" y="6176963"/>
          <p14:tracePt t="117768" x="7988300" y="6176963"/>
          <p14:tracePt t="117785" x="7969250" y="6176963"/>
          <p14:tracePt t="117802" x="7942263" y="6176963"/>
          <p14:tracePt t="117818" x="7934325" y="6176963"/>
          <p14:tracePt t="117835" x="7915275" y="6184900"/>
          <p14:tracePt t="117852" x="7888288" y="6184900"/>
          <p14:tracePt t="117868" x="7870825" y="6184900"/>
          <p14:tracePt t="117885" x="7861300" y="6184900"/>
          <p14:tracePt t="117901" x="7853363" y="6184900"/>
          <p14:tracePt t="117918" x="7835900" y="6184900"/>
          <p14:tracePt t="117935" x="7826375" y="6184900"/>
          <p14:tracePt t="117952" x="7808913" y="6184900"/>
          <p14:tracePt t="117968" x="7789863" y="6184900"/>
          <p14:tracePt t="117985" x="7772400" y="6184900"/>
          <p14:tracePt t="118001" x="7762875" y="6184900"/>
          <p14:tracePt t="118018" x="7754938" y="6184900"/>
          <p14:tracePt t="118053" x="7745413" y="6184900"/>
          <p14:tracePt t="118108" x="7735888" y="6184900"/>
          <p14:tracePt t="118148" x="7735888" y="6176963"/>
          <p14:tracePt t="118572" x="7754938" y="6167438"/>
          <p14:tracePt t="118580" x="7772400" y="6167438"/>
          <p14:tracePt t="118588" x="7789863" y="6159500"/>
          <p14:tracePt t="118602" x="7808913" y="6159500"/>
          <p14:tracePt t="118618" x="7853363" y="6159500"/>
          <p14:tracePt t="118635" x="7870825" y="6149975"/>
          <p14:tracePt t="118652" x="7907338" y="6149975"/>
          <p14:tracePt t="118668" x="7915275" y="6149975"/>
          <p14:tracePt t="118685" x="7924800" y="6149975"/>
          <p14:tracePt t="118740" x="7934325" y="6149975"/>
          <p14:tracePt t="119396" x="7942263" y="6140450"/>
          <p14:tracePt t="119404" x="7951788" y="6140450"/>
          <p14:tracePt t="119684" x="7942263" y="6140450"/>
          <p14:tracePt t="119693" x="7915275" y="6140450"/>
          <p14:tracePt t="119702" x="7870825" y="6122988"/>
          <p14:tracePt t="119718" x="7826375" y="6105525"/>
          <p14:tracePt t="119735" x="7708900" y="6078538"/>
          <p14:tracePt t="119752" x="7691438" y="6069013"/>
          <p14:tracePt t="119768" x="7646988" y="6051550"/>
          <p14:tracePt t="119785" x="7620000" y="6032500"/>
          <p14:tracePt t="119802" x="7602538" y="6032500"/>
          <p14:tracePt t="119819" x="7583488" y="6015038"/>
          <p14:tracePt t="119835" x="7566025" y="5997575"/>
          <p14:tracePt t="119853" x="7485063" y="5953125"/>
          <p14:tracePt t="119869" x="7440613" y="5934075"/>
          <p14:tracePt t="119885" x="7378700" y="5916613"/>
          <p14:tracePt t="119902" x="7324725" y="5889625"/>
          <p14:tracePt t="119919" x="7270750" y="5880100"/>
          <p14:tracePt t="119935" x="7226300" y="5862638"/>
          <p14:tracePt t="119952" x="7180263" y="5845175"/>
          <p14:tracePt t="119968" x="7135813" y="5835650"/>
          <p14:tracePt t="119985" x="7091363" y="5818188"/>
          <p14:tracePt t="120002" x="7046913" y="5808663"/>
          <p14:tracePt t="120019" x="7019925" y="5808663"/>
          <p14:tracePt t="120035" x="7000875" y="5808663"/>
          <p14:tracePt t="120052" x="6983413" y="5808663"/>
          <p14:tracePt t="120085" x="6973888" y="5808663"/>
          <p14:tracePt t="120100" x="6965950" y="5808663"/>
          <p14:tracePt t="120109" x="6956425" y="5808663"/>
          <p14:tracePt t="120124" x="6946900" y="5808663"/>
          <p14:tracePt t="120221" x="6973888" y="5827713"/>
          <p14:tracePt t="120229" x="7010400" y="5835650"/>
          <p14:tracePt t="120237" x="7064375" y="5854700"/>
          <p14:tracePt t="120252" x="7189788" y="5880100"/>
          <p14:tracePt t="120269" x="7315200" y="5880100"/>
          <p14:tracePt t="120285" x="7431088" y="5880100"/>
          <p14:tracePt t="120302" x="7477125" y="5880100"/>
          <p14:tracePt t="120319" x="7494588" y="5880100"/>
          <p14:tracePt t="120517" x="7504113" y="5889625"/>
          <p14:tracePt t="120525" x="7512050" y="5907088"/>
          <p14:tracePt t="120535" x="7531100" y="5907088"/>
          <p14:tracePt t="120552" x="7556500" y="5934075"/>
          <p14:tracePt t="120569" x="7583488" y="5953125"/>
          <p14:tracePt t="120585" x="7637463" y="5980113"/>
          <p14:tracePt t="120602" x="7691438" y="5997575"/>
          <p14:tracePt t="120619" x="7735888" y="6007100"/>
          <p14:tracePt t="120635" x="7816850" y="6024563"/>
          <p14:tracePt t="120653" x="7897813" y="6042025"/>
          <p14:tracePt t="120669" x="7924800" y="6042025"/>
          <p14:tracePt t="120685" x="7942263" y="6042025"/>
          <p14:tracePt t="120702" x="7951788" y="6042025"/>
          <p14:tracePt t="120735" x="7961313" y="6042025"/>
          <p14:tracePt t="120752" x="7978775" y="6042025"/>
          <p14:tracePt t="120769" x="7996238" y="6051550"/>
          <p14:tracePt t="120785" x="8013700" y="6051550"/>
          <p14:tracePt t="120802" x="8023225" y="6051550"/>
          <p14:tracePt t="120819" x="8032750" y="6051550"/>
          <p14:tracePt t="121125" x="8040688" y="6051550"/>
          <p14:tracePt t="121213" x="8040688" y="6059488"/>
          <p14:tracePt t="121229" x="8059738" y="6069013"/>
          <p14:tracePt t="121244" x="8067675" y="6096000"/>
          <p14:tracePt t="121253" x="8077200" y="6105525"/>
          <p14:tracePt t="121260" x="8086725" y="6113463"/>
          <p14:tracePt t="121269" x="8094663" y="6122988"/>
          <p14:tracePt t="121285" x="8104188" y="6140450"/>
          <p14:tracePt t="121302" x="8121650" y="6149975"/>
          <p14:tracePt t="121319" x="8131175" y="6159500"/>
          <p14:tracePt t="121352" x="8148638" y="6167438"/>
          <p14:tracePt t="121369" x="8158163" y="6167438"/>
          <p14:tracePt t="121389" x="8175625" y="6167438"/>
          <p14:tracePt t="121412" x="8185150" y="6176963"/>
          <p14:tracePt t="121421" x="8193088" y="6176963"/>
          <p14:tracePt t="121435" x="8202613" y="6184900"/>
          <p14:tracePt t="121453" x="8239125" y="6184900"/>
          <p14:tracePt t="121469" x="8266113" y="6184900"/>
          <p14:tracePt t="121486" x="8310563" y="6184900"/>
          <p14:tracePt t="121502" x="8328025" y="6184900"/>
          <p14:tracePt t="121519" x="8345488" y="6184900"/>
          <p14:tracePt t="121536" x="8355013" y="6184900"/>
          <p14:tracePt t="121581" x="8364538" y="6184900"/>
          <p14:tracePt t="121885" x="8364538" y="6176963"/>
          <p14:tracePt t="121909" x="8372475" y="6167438"/>
          <p14:tracePt t="121925" x="8382000" y="6167438"/>
          <p14:tracePt t="121932" x="8382000" y="6159500"/>
          <p14:tracePt t="121949" x="8391525" y="6159500"/>
          <p14:tracePt t="121957" x="8391525" y="6149975"/>
          <p14:tracePt t="121969" x="8399463" y="6149975"/>
          <p14:tracePt t="121986" x="8408988" y="6149975"/>
          <p14:tracePt t="122002" x="8418513" y="6140450"/>
          <p14:tracePt t="122019" x="8426450" y="6132513"/>
          <p14:tracePt t="122061" x="8435975" y="6132513"/>
          <p14:tracePt t="122085" x="8445500" y="6132513"/>
          <p14:tracePt t="122101" x="8453438" y="6132513"/>
          <p14:tracePt t="122117" x="8462963" y="6132513"/>
          <p14:tracePt t="122125" x="8470900" y="6132513"/>
          <p14:tracePt t="122135" x="8480425" y="6132513"/>
          <p14:tracePt t="122152" x="8497888" y="6132513"/>
          <p14:tracePt t="122169" x="8516938" y="6132513"/>
          <p14:tracePt t="122186" x="8524875" y="6132513"/>
          <p14:tracePt t="122202" x="8534400" y="6132513"/>
          <p14:tracePt t="122219" x="8561388" y="6132513"/>
          <p14:tracePt t="122236" x="8578850" y="6132513"/>
          <p14:tracePt t="122252" x="8588375" y="6132513"/>
          <p14:tracePt t="122325" x="8597900" y="6132513"/>
          <p14:tracePt t="122369" x="8605838" y="6140450"/>
          <p14:tracePt t="122424" x="8605838" y="6149975"/>
          <p14:tracePt t="122432" x="8605838" y="6159500"/>
          <p14:tracePt t="122447" x="8605838" y="6167438"/>
          <p14:tracePt t="122697" x="8615363" y="6167438"/>
          <p14:tracePt t="122713" x="8615363" y="6159500"/>
          <p14:tracePt t="122720" x="8623300" y="6149975"/>
          <p14:tracePt t="122729" x="8623300" y="6140450"/>
          <p14:tracePt t="122738" x="8632825" y="6140450"/>
          <p14:tracePt t="122753" x="8642350" y="6132513"/>
          <p14:tracePt t="122774" x="8650288" y="6122988"/>
          <p14:tracePt t="122786" x="8659813" y="6122988"/>
          <p14:tracePt t="122803" x="8677275" y="6122988"/>
          <p14:tracePt t="122820" x="8696325" y="6122988"/>
          <p14:tracePt t="122838" x="8731250" y="6105525"/>
          <p14:tracePt t="122855" x="8767763" y="6096000"/>
          <p14:tracePt t="122870" x="8802688" y="6096000"/>
          <p14:tracePt t="122886" x="8829675" y="6096000"/>
          <p14:tracePt t="122903" x="8839200" y="6096000"/>
          <p14:tracePt t="122920" x="8848725" y="6096000"/>
          <p14:tracePt t="122936" x="8856663" y="6096000"/>
          <p14:tracePt t="122953" x="8866188" y="6096000"/>
          <p14:tracePt t="123054" x="8875713" y="6096000"/>
          <p14:tracePt t="123078" x="8875713" y="6105525"/>
          <p14:tracePt t="123103" x="8875713" y="6113463"/>
          <p14:tracePt t="123119" x="8875713" y="6122988"/>
          <p14:tracePt t="123151" x="8875713" y="6140450"/>
          <p14:tracePt t="123174" x="8866188" y="6149975"/>
          <p14:tracePt t="123182" x="8856663" y="6149975"/>
          <p14:tracePt t="123190" x="8856663" y="6159500"/>
          <p14:tracePt t="123203" x="8848725" y="6159500"/>
          <p14:tracePt t="123220" x="8821738" y="6176963"/>
          <p14:tracePt t="123238" x="8794750" y="6184900"/>
          <p14:tracePt t="123254" x="8785225" y="6194425"/>
          <p14:tracePt t="123270" x="8767763" y="6203950"/>
          <p14:tracePt t="123286" x="8750300" y="6203950"/>
          <p14:tracePt t="123303" x="8723313" y="6211888"/>
          <p14:tracePt t="123320" x="8704263" y="6221413"/>
          <p14:tracePt t="123336" x="8669338" y="6230938"/>
          <p14:tracePt t="123354" x="8659813" y="6230938"/>
          <p14:tracePt t="123370" x="8650288" y="6238875"/>
          <p14:tracePt t="123386" x="8632825" y="6238875"/>
          <p14:tracePt t="123403" x="8623300" y="6238875"/>
          <p14:tracePt t="123420" x="8605838" y="6238875"/>
          <p14:tracePt t="123437" x="8561388" y="6238875"/>
          <p14:tracePt t="123453" x="8534400" y="6238875"/>
          <p14:tracePt t="123470" x="8516938" y="6238875"/>
          <p14:tracePt t="123486" x="8507413" y="6238875"/>
          <p14:tracePt t="123503" x="8489950" y="6238875"/>
          <p14:tracePt t="123520" x="8480425" y="6238875"/>
          <p14:tracePt t="123536" x="8453438" y="6238875"/>
          <p14:tracePt t="123553" x="8445500" y="6238875"/>
          <p14:tracePt t="123569" x="8418513" y="6238875"/>
          <p14:tracePt t="123586" x="8399463" y="6238875"/>
          <p14:tracePt t="123619" x="8391525" y="6238875"/>
          <p14:tracePt t="123637" x="8382000" y="6238875"/>
          <p14:tracePt t="123653" x="8364538" y="6238875"/>
          <p14:tracePt t="123669" x="8328025" y="6238875"/>
          <p14:tracePt t="123686" x="8301038" y="6238875"/>
          <p14:tracePt t="123702" x="8274050" y="6238875"/>
          <p14:tracePt t="123719" x="8247063" y="6248400"/>
          <p14:tracePt t="123736" x="8239125" y="6248400"/>
          <p14:tracePt t="123753" x="8220075" y="6248400"/>
          <p14:tracePt t="123769" x="8202613" y="6248400"/>
          <p14:tracePt t="123786" x="8193088" y="6248400"/>
          <p14:tracePt t="123803" x="8175625" y="6248400"/>
          <p14:tracePt t="123819" x="8166100" y="6248400"/>
          <p14:tracePt t="123836" x="8148638" y="6248400"/>
          <p14:tracePt t="123853" x="8140700" y="6248400"/>
          <p14:tracePt t="123869" x="8131175" y="6248400"/>
          <p14:tracePt t="123886" x="8113713" y="6248400"/>
          <p14:tracePt t="123919" x="8104188" y="6248400"/>
          <p14:tracePt t="123989" x="8094663" y="6248400"/>
          <p14:tracePt t="124093" x="8094663" y="6238875"/>
          <p14:tracePt t="124125" x="8104188" y="6238875"/>
          <p14:tracePt t="124133" x="8113713" y="6230938"/>
          <p14:tracePt t="124141" x="8121650" y="6221413"/>
          <p14:tracePt t="124153" x="8131175" y="6221413"/>
          <p14:tracePt t="124169" x="8131175" y="6211888"/>
          <p14:tracePt t="124186" x="8140700" y="6211888"/>
          <p14:tracePt t="124203" x="8148638" y="6211888"/>
          <p14:tracePt t="124219" x="8148638" y="6203950"/>
          <p14:tracePt t="124236" x="8158163" y="6203950"/>
          <p14:tracePt t="124253" x="8193088" y="6194425"/>
          <p14:tracePt t="124269" x="8239125" y="6176963"/>
          <p14:tracePt t="124286" x="8283575" y="6159500"/>
          <p14:tracePt t="124303" x="8328025" y="6140450"/>
          <p14:tracePt t="124319" x="8372475" y="6132513"/>
          <p14:tracePt t="124336" x="8399463" y="6132513"/>
          <p14:tracePt t="124353" x="8435975" y="6132513"/>
          <p14:tracePt t="124369" x="8445500" y="6132513"/>
          <p14:tracePt t="124403" x="8453438" y="6132513"/>
          <p14:tracePt t="124421" x="8462963" y="6132513"/>
          <p14:tracePt t="124436" x="8470900" y="6132513"/>
          <p14:tracePt t="124453" x="8480425" y="6122988"/>
          <p14:tracePt t="124613" x="8489950" y="6122988"/>
          <p14:tracePt t="124981" x="8489950" y="6132513"/>
          <p14:tracePt t="125269" x="8507413" y="6132513"/>
          <p14:tracePt t="125277" x="8516938" y="6132513"/>
          <p14:tracePt t="125286" x="8543925" y="6132513"/>
          <p14:tracePt t="125303" x="8597900" y="6140450"/>
          <p14:tracePt t="125319" x="8650288" y="6149975"/>
          <p14:tracePt t="125336" x="8704263" y="6149975"/>
          <p14:tracePt t="125353" x="8767763" y="6149975"/>
          <p14:tracePt t="125369" x="8821738" y="6149975"/>
          <p14:tracePt t="125386" x="8866188" y="6149975"/>
          <p14:tracePt t="125403" x="8893175" y="6149975"/>
          <p14:tracePt t="125419" x="8910638" y="6149975"/>
          <p14:tracePt t="125436" x="8928100" y="6149975"/>
          <p14:tracePt t="125455" x="8937625" y="6149975"/>
          <p14:tracePt t="125471" x="8955088" y="6149975"/>
          <p14:tracePt t="125486" x="8964613" y="6149975"/>
          <p14:tracePt t="125520" x="8974138" y="6149975"/>
          <p14:tracePt t="125537" x="8982075" y="6149975"/>
          <p14:tracePt t="125553" x="9001125" y="6149975"/>
          <p14:tracePt t="125570" x="9036050" y="6149975"/>
          <p14:tracePt t="125587" x="9080500" y="6167438"/>
          <p14:tracePt t="125605" x="9107488" y="6176963"/>
          <p14:tracePt t="125620" x="9126538" y="6176963"/>
          <p14:tracePt t="125638" x="9153525" y="6184900"/>
          <p14:tracePt t="125654" x="9170988" y="6184900"/>
          <p14:tracePt t="125670" x="9180513" y="6184900"/>
          <p14:tracePt t="125687" x="9197975" y="6184900"/>
          <p14:tracePt t="125703" x="9207500" y="6184900"/>
          <p14:tracePt t="125737" x="9215438" y="6184900"/>
          <p14:tracePt t="125767" x="9232900" y="6184900"/>
          <p14:tracePt t="125775" x="9232900" y="6194425"/>
          <p14:tracePt t="125807" x="9242425" y="6194425"/>
          <p14:tracePt t="126904" x="9232900" y="6194425"/>
          <p14:tracePt t="126913" x="9224963" y="6194425"/>
          <p14:tracePt t="126929" x="9215438" y="6194425"/>
          <p14:tracePt t="126950" x="9207500" y="6194425"/>
          <p14:tracePt t="126975" x="9197975" y="6194425"/>
          <p14:tracePt t="126982" x="9188450" y="6194425"/>
          <p14:tracePt t="126990" x="9180513" y="6194425"/>
          <p14:tracePt t="127006" x="9161463" y="6194425"/>
          <p14:tracePt t="127023" x="9153525" y="6194425"/>
          <p14:tracePt t="127039" x="9126538" y="6194425"/>
          <p14:tracePt t="127055" x="9107488" y="6194425"/>
          <p14:tracePt t="127073" x="9099550" y="6194425"/>
          <p14:tracePt t="127087" x="9090025" y="6194425"/>
          <p14:tracePt t="127105" x="9080500" y="6194425"/>
          <p14:tracePt t="127120" x="9072563" y="6194425"/>
          <p14:tracePt t="127143" x="9063038" y="6194425"/>
          <p14:tracePt t="127167" x="9055100" y="6194425"/>
          <p14:tracePt t="127183" x="9045575" y="6194425"/>
          <p14:tracePt t="127215" x="9036050" y="6194425"/>
          <p14:tracePt t="127247" x="9028113" y="6194425"/>
          <p14:tracePt t="127263" x="9018588" y="6194425"/>
          <p14:tracePt t="127272" x="9009063" y="6194425"/>
          <p14:tracePt t="127278" x="9001125" y="6194425"/>
          <p14:tracePt t="127304" x="8982075" y="6194425"/>
          <p14:tracePt t="127327" x="8974138" y="6194425"/>
          <p14:tracePt t="127342" x="8964613" y="6194425"/>
          <p14:tracePt t="127358" x="8955088" y="6194425"/>
          <p14:tracePt t="127366" x="8947150" y="6194425"/>
          <p14:tracePt t="127374" x="8928100" y="6203950"/>
          <p14:tracePt t="127387" x="8920163" y="6203950"/>
          <p14:tracePt t="127404" x="8902700" y="6203950"/>
          <p14:tracePt t="127431" x="8893175" y="6203950"/>
          <p14:tracePt t="127447" x="8883650" y="6203950"/>
          <p14:tracePt t="127457" x="8875713" y="6203950"/>
          <p14:tracePt t="127470" x="8848725" y="6203950"/>
          <p14:tracePt t="127487" x="8829675" y="6203950"/>
          <p14:tracePt t="127504" x="8802688" y="6203950"/>
          <p14:tracePt t="127520" x="8785225" y="6203950"/>
          <p14:tracePt t="127537" x="8750300" y="6211888"/>
          <p14:tracePt t="127554" x="8713788" y="6221413"/>
          <p14:tracePt t="127557" x="8696325" y="6221413"/>
          <p14:tracePt t="127571" x="8677275" y="6230938"/>
          <p14:tracePt t="127588" x="8659813" y="6230938"/>
          <p14:tracePt t="127606" x="8605838" y="6230938"/>
          <p14:tracePt t="127622" x="8578850" y="6230938"/>
          <p14:tracePt t="127638" x="8551863" y="6230938"/>
          <p14:tracePt t="127654" x="8534400" y="6230938"/>
          <p14:tracePt t="127671" x="8524875" y="6230938"/>
          <p14:tracePt t="127687" x="8507413" y="6230938"/>
          <p14:tracePt t="127720" x="8497888" y="6230938"/>
          <p14:tracePt t="127737" x="8480425" y="6230938"/>
          <p14:tracePt t="127754" x="8453438" y="6230938"/>
          <p14:tracePt t="127770" x="8445500" y="6230938"/>
          <p14:tracePt t="127787" x="8426450" y="6230938"/>
          <p14:tracePt t="127804" x="8418513" y="6230938"/>
          <p14:tracePt t="127821" x="8408988" y="6230938"/>
          <p14:tracePt t="127838" x="8372475" y="6230938"/>
          <p14:tracePt t="127854" x="8355013" y="6230938"/>
          <p14:tracePt t="127871" x="8318500" y="6230938"/>
          <p14:tracePt t="127887" x="8293100" y="6230938"/>
          <p14:tracePt t="127903" x="8266113" y="6230938"/>
          <p14:tracePt t="127920" x="8247063" y="6238875"/>
          <p14:tracePt t="127937" x="8229600" y="6238875"/>
          <p14:tracePt t="127953" x="8220075" y="6238875"/>
          <p14:tracePt t="127970" x="8212138" y="6238875"/>
          <p14:tracePt t="127987" x="8202613" y="6238875"/>
          <p14:tracePt t="128003" x="8193088" y="6238875"/>
          <p14:tracePt t="128020" x="8185150" y="6238875"/>
          <p14:tracePt t="128037" x="8175625" y="6238875"/>
          <p14:tracePt t="128053" x="8158163" y="6238875"/>
          <p14:tracePt t="128070" x="8148638" y="6238875"/>
          <p14:tracePt t="128087" x="8140700" y="6238875"/>
          <p14:tracePt t="128103" x="8121650" y="6238875"/>
          <p14:tracePt t="128120" x="8113713" y="6238875"/>
          <p14:tracePt t="128137" x="8104188" y="6248400"/>
          <p14:tracePt t="128170" x="8094663" y="6248400"/>
          <p14:tracePt t="128187" x="8086725" y="6248400"/>
          <p14:tracePt t="128204" x="8077200" y="6248400"/>
          <p14:tracePt t="128220" x="8067675" y="6248400"/>
          <p14:tracePt t="128598" x="8059738" y="6248400"/>
          <p14:tracePt t="129182" x="8067675" y="6248400"/>
          <p14:tracePt t="129190" x="8077200" y="6248400"/>
          <p14:tracePt t="129198" x="8086725" y="6248400"/>
          <p14:tracePt t="129206" x="8104188" y="6248400"/>
          <p14:tracePt t="129222" x="8113713" y="6248400"/>
          <p14:tracePt t="129237" x="8131175" y="6248400"/>
          <p14:tracePt t="129254" x="8148638" y="6248400"/>
          <p14:tracePt t="129270" x="8175625" y="6248400"/>
          <p14:tracePt t="129287" x="8193088" y="6248400"/>
          <p14:tracePt t="129304" x="8220075" y="6248400"/>
          <p14:tracePt t="129320" x="8239125" y="6248400"/>
          <p14:tracePt t="129337" x="8247063" y="6248400"/>
          <p14:tracePt t="129354" x="8266113" y="6248400"/>
          <p14:tracePt t="129387" x="8293100" y="6248400"/>
          <p14:tracePt t="129404" x="8310563" y="6248400"/>
          <p14:tracePt t="129420" x="8337550" y="6248400"/>
          <p14:tracePt t="129437" x="8364538" y="6248400"/>
          <p14:tracePt t="129454" x="8372475" y="6248400"/>
          <p14:tracePt t="129470" x="8391525" y="6248400"/>
          <p14:tracePt t="129487" x="8418513" y="6248400"/>
          <p14:tracePt t="129503" x="8435975" y="6248400"/>
          <p14:tracePt t="129520" x="8470900" y="6248400"/>
          <p14:tracePt t="129537" x="8507413" y="6238875"/>
          <p14:tracePt t="129554" x="8534400" y="6230938"/>
          <p14:tracePt t="129571" x="8561388" y="6230938"/>
          <p14:tracePt t="129587" x="8597900" y="6230938"/>
          <p14:tracePt t="129606" x="8615363" y="6230938"/>
          <p14:tracePt t="129623" x="8686800" y="6221413"/>
          <p14:tracePt t="129637" x="8704263" y="6221413"/>
          <p14:tracePt t="129655" x="8750300" y="6221413"/>
          <p14:tracePt t="129671" x="8767763" y="6221413"/>
          <p14:tracePt t="129687" x="8794750" y="6221413"/>
          <p14:tracePt t="129704" x="8821738" y="6221413"/>
          <p14:tracePt t="129721" x="8856663" y="6221413"/>
          <p14:tracePt t="129738" x="8910638" y="6221413"/>
          <p14:tracePt t="129755" x="8947150" y="6221413"/>
          <p14:tracePt t="129771" x="8974138" y="6221413"/>
          <p14:tracePt t="129788" x="9018588" y="6221413"/>
          <p14:tracePt t="129805" x="9045575" y="6221413"/>
          <p14:tracePt t="129807" x="9063038" y="6221413"/>
          <p14:tracePt t="129822" x="9107488" y="6221413"/>
          <p14:tracePt t="129839" x="9161463" y="6221413"/>
          <p14:tracePt t="129856" x="9215438" y="6221413"/>
          <p14:tracePt t="129871" x="9278938" y="6221413"/>
          <p14:tracePt t="129887" x="9323388" y="6221413"/>
          <p14:tracePt t="129904" x="9367838" y="6221413"/>
          <p14:tracePt t="129921" x="9404350" y="6221413"/>
          <p14:tracePt t="129954" x="9421813" y="6221413"/>
          <p14:tracePt t="129971" x="9431338" y="6211888"/>
          <p14:tracePt t="130004" x="9439275" y="6211888"/>
          <p14:tracePt t="130024" x="9448800" y="6203950"/>
          <p14:tracePt t="130111" x="9458325" y="6203950"/>
          <p14:tracePt t="130483" x="9466263" y="6194425"/>
          <p14:tracePt t="130890" x="9466263" y="6184900"/>
          <p14:tracePt t="130914" x="9466263" y="6176963"/>
          <p14:tracePt t="130951" x="9466263" y="6167438"/>
          <p14:tracePt t="130975" x="9466263" y="6149975"/>
          <p14:tracePt t="130991" x="9466263" y="6140450"/>
          <p14:tracePt t="130999" x="9466263" y="6132513"/>
          <p14:tracePt t="131007" x="9466263" y="6122988"/>
          <p14:tracePt t="131023" x="9466263" y="6113463"/>
          <p14:tracePt t="131041" x="9466263" y="6105525"/>
          <p14:tracePt t="131058" x="9466263" y="6096000"/>
          <p14:tracePt t="131434" x="9466263" y="6105525"/>
          <p14:tracePt t="131458" x="9466263" y="6113463"/>
          <p14:tracePt t="131483" x="9458325" y="6132513"/>
          <p14:tracePt t="131498" x="9458325" y="6140450"/>
          <p14:tracePt t="131529" x="9458325" y="6149975"/>
          <p14:tracePt t="131536" x="9458325" y="6159500"/>
          <p14:tracePt t="131695" x="9448800" y="6167438"/>
          <p14:tracePt t="133723" x="9458325" y="6167438"/>
          <p14:tracePt t="135568" x="9448800" y="6167438"/>
          <p14:tracePt t="135578" x="9439275" y="6167438"/>
          <p14:tracePt t="135586" x="9431338" y="6167438"/>
          <p14:tracePt t="135594" x="9412288" y="6167438"/>
          <p14:tracePt t="135609" x="9404350" y="6167438"/>
          <p14:tracePt t="135632" x="9394825" y="6167438"/>
          <p14:tracePt t="135904" x="9385300" y="6159500"/>
          <p14:tracePt t="135937" x="9367838" y="6159500"/>
          <p14:tracePt t="135962" x="9350375" y="6149975"/>
          <p14:tracePt t="135986" x="9332913" y="6149975"/>
          <p14:tracePt t="135994" x="9332913" y="6140450"/>
          <p14:tracePt t="136002" x="9323388" y="6140450"/>
          <p14:tracePt t="136027" x="9313863" y="6140450"/>
          <p14:tracePt t="136043" x="9305925" y="6140450"/>
          <p14:tracePt t="136049" x="9296400" y="6140450"/>
          <p14:tracePt t="136059" x="9278938" y="6140450"/>
          <p14:tracePt t="136072" x="9251950" y="6140450"/>
          <p14:tracePt t="136089" x="9215438" y="6140450"/>
          <p14:tracePt t="136107" x="9170988" y="6140450"/>
          <p14:tracePt t="136122" x="9134475" y="6140450"/>
          <p14:tracePt t="136139" x="9117013" y="6140450"/>
          <p14:tracePt t="136155" x="9090025" y="6140450"/>
          <p14:tracePt t="136172" x="9055100" y="6140450"/>
          <p14:tracePt t="136189" x="9018588" y="6140450"/>
          <p14:tracePt t="136206" x="8974138" y="6140450"/>
          <p14:tracePt t="136224" x="8920163" y="6140450"/>
          <p14:tracePt t="136240" x="8893175" y="6140450"/>
          <p14:tracePt t="136255" x="8883650" y="6140450"/>
          <p14:tracePt t="136272" x="8856663" y="6140450"/>
          <p14:tracePt t="136289" x="8829675" y="6140450"/>
          <p14:tracePt t="136305" x="8812213" y="6140450"/>
          <p14:tracePt t="136322" x="8794750" y="6140450"/>
          <p14:tracePt t="136339" x="8785225" y="6140450"/>
          <p14:tracePt t="136357" x="8767763" y="6140450"/>
          <p14:tracePt t="136372" x="8750300" y="6140450"/>
          <p14:tracePt t="136389" x="8740775" y="6140450"/>
          <p14:tracePt t="136423" x="8723313" y="6140450"/>
          <p14:tracePt t="136455" x="8704263" y="6140450"/>
          <p14:tracePt t="136472" x="8696325" y="6140450"/>
          <p14:tracePt t="136528" x="8686800" y="6140450"/>
          <p14:tracePt t="136568" x="8677275" y="6140450"/>
          <p14:tracePt t="136592" x="8669338" y="6132513"/>
          <p14:tracePt t="136608" x="8659813" y="6132513"/>
          <p14:tracePt t="136632" x="8650288" y="6132513"/>
          <p14:tracePt t="136640" x="8642350" y="6132513"/>
          <p14:tracePt t="136648" x="8642350" y="6122988"/>
          <p14:tracePt t="136657" x="8623300" y="6113463"/>
          <p14:tracePt t="136672" x="8605838" y="6096000"/>
          <p14:tracePt t="136689" x="8588375" y="6078538"/>
          <p14:tracePt t="136706" x="8561388" y="6042025"/>
          <p14:tracePt t="136722" x="8524875" y="5988050"/>
          <p14:tracePt t="136739" x="8497888" y="5953125"/>
          <p14:tracePt t="136756" x="8489950" y="5943600"/>
          <p14:tracePt t="136773" x="8480425" y="5926138"/>
          <p14:tracePt t="136806" x="8462963" y="5899150"/>
          <p14:tracePt t="136822" x="8445500" y="5872163"/>
          <p14:tracePt t="136839" x="8445500" y="5854700"/>
          <p14:tracePt t="136856" x="8426450" y="5827713"/>
          <p14:tracePt t="136872" x="8426450" y="5818188"/>
          <p14:tracePt t="137006" x="8426450" y="5808663"/>
          <p14:tracePt t="137046" x="8418513" y="5808663"/>
          <p14:tracePt t="137142" x="8408988" y="5808663"/>
          <p14:tracePt t="137166" x="8408988" y="5818188"/>
          <p14:tracePt t="137182" x="8408988" y="5835650"/>
          <p14:tracePt t="137190" x="8408988" y="5845175"/>
          <p14:tracePt t="137199" x="8408988" y="5854700"/>
          <p14:tracePt t="137207" x="8408988" y="5862638"/>
          <p14:tracePt t="137222" x="8426450" y="5872163"/>
          <p14:tracePt t="137239" x="8445500" y="5889625"/>
          <p14:tracePt t="137255" x="8462963" y="5899150"/>
          <p14:tracePt t="137272" x="8470900" y="5907088"/>
          <p14:tracePt t="137288" x="8497888" y="5926138"/>
          <p14:tracePt t="137305" x="8516938" y="5934075"/>
          <p14:tracePt t="137322" x="8534400" y="5953125"/>
          <p14:tracePt t="137338" x="8543925" y="5970588"/>
          <p14:tracePt t="137355" x="8561388" y="5980113"/>
          <p14:tracePt t="137372" x="8570913" y="5997575"/>
          <p14:tracePt t="137388" x="8588375" y="5997575"/>
          <p14:tracePt t="137405" x="8588375" y="6007100"/>
          <p14:tracePt t="137422" x="8597900" y="6007100"/>
          <p14:tracePt t="137440" x="8623300" y="6024563"/>
          <p14:tracePt t="137455" x="8632825" y="6032500"/>
          <p14:tracePt t="137472" x="8642350" y="6042025"/>
          <p14:tracePt t="137488" x="8650288" y="6042025"/>
          <p14:tracePt t="137522" x="8659813" y="6042025"/>
          <p14:tracePt t="137552" x="8669338" y="6051550"/>
          <p14:tracePt t="137623" x="8677275" y="6059488"/>
          <p14:tracePt t="137847" x="8677275" y="6069013"/>
          <p14:tracePt t="137866" x="8669338" y="6069013"/>
          <p14:tracePt t="137883" x="8650288" y="6069013"/>
          <p14:tracePt t="137891" x="8642350" y="6069013"/>
          <p14:tracePt t="137898" x="8623300" y="6069013"/>
          <p14:tracePt t="137908" x="8615363" y="6069013"/>
          <p14:tracePt t="137922" x="8605838" y="6069013"/>
          <p14:tracePt t="137938" x="8588375" y="6069013"/>
          <p14:tracePt t="137955" x="8561388" y="6069013"/>
          <p14:tracePt t="137972" x="8551863" y="6069013"/>
          <p14:tracePt t="137989" x="8507413" y="6069013"/>
          <p14:tracePt t="138005" x="8462963" y="6069013"/>
          <p14:tracePt t="138023" x="8399463" y="6069013"/>
          <p14:tracePt t="138039" x="8355013" y="6086475"/>
          <p14:tracePt t="138056" x="8310563" y="6086475"/>
          <p14:tracePt t="138072" x="8274050" y="6105525"/>
          <p14:tracePt t="138089" x="8256588" y="6113463"/>
          <p14:tracePt t="138106" x="8247063" y="6113463"/>
          <p14:tracePt t="138122" x="8229600" y="6113463"/>
          <p14:tracePt t="138139" x="8193088" y="6113463"/>
          <p14:tracePt t="138156" x="8148638" y="6132513"/>
          <p14:tracePt t="138172" x="8094663" y="6132513"/>
          <p14:tracePt t="138189" x="8059738" y="6140450"/>
          <p14:tracePt t="138205" x="8013700" y="6149975"/>
          <p14:tracePt t="138222" x="7978775" y="6159500"/>
          <p14:tracePt t="138239" x="7934325" y="6167438"/>
          <p14:tracePt t="138255" x="7870825" y="6176963"/>
          <p14:tracePt t="138272" x="7789863" y="6194425"/>
          <p14:tracePt t="138288" x="7735888" y="6194425"/>
          <p14:tracePt t="138305" x="7683500" y="6203950"/>
          <p14:tracePt t="138322" x="7646988" y="6211888"/>
          <p14:tracePt t="138339" x="7602538" y="6221413"/>
          <p14:tracePt t="138356" x="7548563" y="6221413"/>
          <p14:tracePt t="138372" x="7504113" y="6230938"/>
          <p14:tracePt t="138388" x="7450138" y="6238875"/>
          <p14:tracePt t="138405" x="7413625" y="6248400"/>
          <p14:tracePt t="138423" x="7369175" y="6248400"/>
          <p14:tracePt t="138439" x="7332663" y="6248400"/>
          <p14:tracePt t="138455" x="7288213" y="6257925"/>
          <p14:tracePt t="138472" x="7243763" y="6265863"/>
          <p14:tracePt t="138489" x="7199313" y="6275388"/>
          <p14:tracePt t="138505" x="7153275" y="6275388"/>
          <p14:tracePt t="138522" x="7118350" y="6284913"/>
          <p14:tracePt t="138538" x="7073900" y="6292850"/>
          <p14:tracePt t="138555" x="7037388" y="6292850"/>
          <p14:tracePt t="138572" x="7019925" y="6292850"/>
          <p14:tracePt t="138589" x="7010400" y="6292850"/>
          <p14:tracePt t="138606" x="6992938" y="6292850"/>
          <p14:tracePt t="138622" x="6965950" y="6292850"/>
          <p14:tracePt t="138639" x="6946900" y="6292850"/>
          <p14:tracePt t="138655" x="6938963" y="6292850"/>
          <p14:tracePt t="139079" x="6946900" y="6292850"/>
          <p14:tracePt t="139095" x="6956425" y="6292850"/>
          <p14:tracePt t="139103" x="6965950" y="6292850"/>
          <p14:tracePt t="139111" x="6973888" y="6292850"/>
          <p14:tracePt t="139127" x="6992938" y="6292850"/>
          <p14:tracePt t="139139" x="7000875" y="6292850"/>
          <p14:tracePt t="139155" x="7010400" y="6292850"/>
          <p14:tracePt t="139172" x="7027863" y="6292850"/>
          <p14:tracePt t="139189" x="7046913" y="6292850"/>
          <p14:tracePt t="139205" x="7091363" y="6292850"/>
          <p14:tracePt t="139223" x="7162800" y="6292850"/>
          <p14:tracePt t="139239" x="7234238" y="6292850"/>
          <p14:tracePt t="139255" x="7305675" y="6292850"/>
          <p14:tracePt t="139272" x="7359650" y="6292850"/>
          <p14:tracePt t="139289" x="7413625" y="6292850"/>
          <p14:tracePt t="139305" x="7431088" y="6292850"/>
          <p14:tracePt t="139322" x="7450138" y="6292850"/>
          <p14:tracePt t="139339" x="7467600" y="6292850"/>
          <p14:tracePt t="139356" x="7477125" y="6292850"/>
          <p14:tracePt t="139372" x="7494588" y="6292850"/>
          <p14:tracePt t="139389" x="7521575" y="6292850"/>
          <p14:tracePt t="139405" x="7556500" y="6292850"/>
          <p14:tracePt t="139423" x="7620000" y="6292850"/>
          <p14:tracePt t="139439" x="7637463" y="6292850"/>
          <p14:tracePt t="139455" x="7673975" y="6292850"/>
          <p14:tracePt t="139472" x="7700963" y="6284913"/>
          <p14:tracePt t="139489" x="7735888" y="6275388"/>
          <p14:tracePt t="139505" x="7772400" y="6275388"/>
          <p14:tracePt t="139522" x="7808913" y="6265863"/>
          <p14:tracePt t="139539" x="7835900" y="6257925"/>
          <p14:tracePt t="139555" x="7853363" y="6257925"/>
          <p14:tracePt t="139572" x="7861300" y="6257925"/>
          <p14:tracePt t="139607" x="7870825" y="6257925"/>
          <p14:tracePt t="139623" x="7880350" y="6257925"/>
          <p14:tracePt t="139631" x="7888288" y="6248400"/>
          <p14:tracePt t="139727" x="7897813" y="6238875"/>
          <p14:tracePt t="139790" x="7907338" y="6230938"/>
          <p14:tracePt t="139822" x="7907338" y="6221413"/>
          <p14:tracePt t="139847" x="7915275" y="6211888"/>
          <p14:tracePt t="139855" x="7915275" y="6203950"/>
          <p14:tracePt t="139863" x="7924800" y="6203950"/>
          <p14:tracePt t="139872" x="7934325" y="6194425"/>
          <p14:tracePt t="139889" x="7951788" y="6176963"/>
          <p14:tracePt t="139906" x="7978775" y="6149975"/>
          <p14:tracePt t="139922" x="7996238" y="6132513"/>
          <p14:tracePt t="139939" x="8005763" y="6122988"/>
          <p14:tracePt t="139955" x="8032750" y="6096000"/>
          <p14:tracePt t="139972" x="8040688" y="6078538"/>
          <p14:tracePt t="139989" x="8067675" y="6059488"/>
          <p14:tracePt t="140006" x="8086725" y="6042025"/>
          <p14:tracePt t="140023" x="8113713" y="6015038"/>
          <p14:tracePt t="140039" x="8121650" y="6007100"/>
          <p14:tracePt t="140055" x="8140700" y="5997575"/>
          <p14:tracePt t="140072" x="8148638" y="5988050"/>
          <p14:tracePt t="140089" x="8158163" y="5980113"/>
          <p14:tracePt t="140106" x="8185150" y="5953125"/>
          <p14:tracePt t="140122" x="8212138" y="5916613"/>
          <p14:tracePt t="140139" x="8229600" y="5889625"/>
          <p14:tracePt t="140155" x="8239125" y="5889625"/>
          <p14:tracePt t="141079" x="8229600" y="5889625"/>
          <p14:tracePt t="141095" x="8220075" y="5889625"/>
          <p14:tracePt t="141111" x="8220075" y="5899150"/>
          <p14:tracePt t="141119" x="8212138" y="5899150"/>
          <p14:tracePt t="141127" x="8202613" y="5907088"/>
          <p14:tracePt t="141139" x="8193088" y="5916613"/>
          <p14:tracePt t="141156" x="8175625" y="5934075"/>
          <p14:tracePt t="141172" x="8121650" y="5953125"/>
          <p14:tracePt t="141189" x="8094663" y="5970588"/>
          <p14:tracePt t="141206" x="8077200" y="5970588"/>
          <p14:tracePt t="141222" x="8067675" y="5980113"/>
          <p14:tracePt t="141239" x="8059738" y="5980113"/>
          <p14:tracePt t="141256" x="8050213" y="5988050"/>
          <p14:tracePt t="141272" x="8023225" y="5997575"/>
          <p14:tracePt t="141289" x="7996238" y="6007100"/>
          <p14:tracePt t="141306" x="7969250" y="6024563"/>
          <p14:tracePt t="141322" x="7934325" y="6032500"/>
          <p14:tracePt t="141339" x="7915275" y="6042025"/>
          <p14:tracePt t="141356" x="7888288" y="6051550"/>
          <p14:tracePt t="141372" x="7843838" y="6059488"/>
          <p14:tracePt t="141389" x="7789863" y="6059488"/>
          <p14:tracePt t="141406" x="7727950" y="6069013"/>
          <p14:tracePt t="141423" x="7691438" y="6078538"/>
          <p14:tracePt t="141439" x="7673975" y="6078538"/>
          <p14:tracePt t="141456" x="7664450" y="6078538"/>
          <p14:tracePt t="141472" x="7656513" y="6078538"/>
          <p14:tracePt t="141489" x="7637463" y="6086475"/>
          <p14:tracePt t="141506" x="7620000" y="6086475"/>
          <p14:tracePt t="141523" x="7602538" y="6105525"/>
          <p14:tracePt t="141539" x="7575550" y="6105525"/>
          <p14:tracePt t="141556" x="7539038" y="6113463"/>
          <p14:tracePt t="141573" x="7494588" y="6122988"/>
          <p14:tracePt t="141589" x="7450138" y="6122988"/>
          <p14:tracePt t="141606" x="7431088" y="6122988"/>
          <p14:tracePt t="141623" x="7359650" y="6132513"/>
          <p14:tracePt t="141639" x="7315200" y="6149975"/>
          <p14:tracePt t="141656" x="7261225" y="6149975"/>
          <p14:tracePt t="141672" x="7207250" y="6159500"/>
          <p14:tracePt t="141689" x="7145338" y="6167438"/>
          <p14:tracePt t="141706" x="7091363" y="6176963"/>
          <p14:tracePt t="141722" x="7054850" y="6184900"/>
          <p14:tracePt t="141739" x="7010400" y="6184900"/>
          <p14:tracePt t="141756" x="6983413" y="6194425"/>
          <p14:tracePt t="141773" x="6946900" y="6211888"/>
          <p14:tracePt t="141789" x="6921500" y="6211888"/>
          <p14:tracePt t="141806" x="6884988" y="6230938"/>
          <p14:tracePt t="141823" x="6831013" y="6238875"/>
          <p14:tracePt t="141839" x="6804025" y="6238875"/>
          <p14:tracePt t="141856" x="6794500" y="6238875"/>
          <p14:tracePt t="141889" x="6786563" y="6238875"/>
          <p14:tracePt t="141906" x="6777038" y="6238875"/>
          <p14:tracePt t="141923" x="6769100" y="6248400"/>
          <p14:tracePt t="141939" x="6750050" y="6248400"/>
          <p14:tracePt t="141956" x="6742113" y="6248400"/>
          <p14:tracePt t="141973" x="6732588" y="6248400"/>
          <p14:tracePt t="142063" x="6723063" y="6248400"/>
          <p14:tracePt t="142079" x="6715125" y="6248400"/>
          <p14:tracePt t="142111" x="6705600" y="6248400"/>
          <p14:tracePt t="142143" x="6696075" y="6248400"/>
          <p14:tracePt t="142255" x="6688138" y="6248400"/>
          <p14:tracePt t="142271" x="6678613" y="6248400"/>
          <p14:tracePt t="142543" x="6669088" y="6248400"/>
          <p14:tracePt t="142551" x="6661150" y="6248400"/>
          <p14:tracePt t="142559" x="6651625" y="6257925"/>
          <p14:tracePt t="142573" x="6642100" y="6257925"/>
          <p14:tracePt t="142589" x="6624638" y="6257925"/>
          <p14:tracePt t="142606" x="6616700" y="6257925"/>
          <p14:tracePt t="142623" x="6597650" y="6257925"/>
          <p14:tracePt t="142639" x="6589713" y="6257925"/>
          <p14:tracePt t="142656" x="6580188" y="6257925"/>
          <p14:tracePt t="142719" x="6570663" y="6257925"/>
          <p14:tracePt t="142727" x="6562725" y="6257925"/>
          <p14:tracePt t="142751" x="6553200" y="6257925"/>
          <p14:tracePt t="142871" x="6562725" y="6257925"/>
          <p14:tracePt t="142895" x="6570663" y="6257925"/>
          <p14:tracePt t="142919" x="6580188" y="6257925"/>
          <p14:tracePt t="142927" x="6589713" y="6257925"/>
          <p14:tracePt t="142935" x="6597650" y="6257925"/>
          <p14:tracePt t="142943" x="6607175" y="6257925"/>
          <p14:tracePt t="142956" x="6616700" y="6257925"/>
          <p14:tracePt t="142973" x="6624638" y="6257925"/>
          <p14:tracePt t="142989" x="6634163" y="6257925"/>
          <p14:tracePt t="143023" x="6642100" y="6257925"/>
          <p14:tracePt t="143039" x="6661150" y="6257925"/>
          <p14:tracePt t="143047" x="6669088" y="6257925"/>
          <p14:tracePt t="143056" x="6678613" y="6257925"/>
          <p14:tracePt t="143073" x="6696075" y="6257925"/>
          <p14:tracePt t="143089" x="6715125" y="6248400"/>
          <p14:tracePt t="143106" x="6723063" y="6248400"/>
          <p14:tracePt t="143123" x="6732588" y="6248400"/>
          <p14:tracePt t="143156" x="6742113" y="6248400"/>
          <p14:tracePt t="143173" x="6750050" y="6248400"/>
          <p14:tracePt t="143190" x="6769100" y="6248400"/>
          <p14:tracePt t="143206" x="6786563" y="6248400"/>
          <p14:tracePt t="143223" x="6821488" y="6238875"/>
          <p14:tracePt t="143240" x="6848475" y="6230938"/>
          <p14:tracePt t="143256" x="6858000" y="6230938"/>
          <p14:tracePt t="143273" x="6867525" y="6230938"/>
          <p14:tracePt t="143289" x="6875463" y="6230938"/>
          <p14:tracePt t="143306" x="6894513" y="6230938"/>
          <p14:tracePt t="143323" x="6929438" y="6230938"/>
          <p14:tracePt t="143339" x="6992938" y="6230938"/>
          <p14:tracePt t="143357" x="7081838" y="6211888"/>
          <p14:tracePt t="143373" x="7189788" y="6203950"/>
          <p14:tracePt t="143390" x="7251700" y="6194425"/>
          <p14:tracePt t="143406" x="7297738" y="6184900"/>
          <p14:tracePt t="143423" x="7324725" y="6184900"/>
          <p14:tracePt t="143440" x="7342188" y="6184900"/>
          <p14:tracePt t="143456" x="7369175" y="6176963"/>
          <p14:tracePt t="143473" x="7378700" y="6167438"/>
          <p14:tracePt t="143489" x="7423150" y="6167438"/>
          <p14:tracePt t="143506" x="7440613" y="6167438"/>
          <p14:tracePt t="143523" x="7467600" y="6159500"/>
          <p14:tracePt t="143539" x="7485063" y="6159500"/>
          <p14:tracePt t="143556" x="7504113" y="6159500"/>
          <p14:tracePt t="143573" x="7512050" y="6149975"/>
          <p14:tracePt t="143589" x="7531100" y="6149975"/>
          <p14:tracePt t="143607" x="7548563" y="6149975"/>
          <p14:tracePt t="143623" x="7583488" y="6149975"/>
          <p14:tracePt t="143639" x="7610475" y="6140450"/>
          <p14:tracePt t="143656" x="7637463" y="6132513"/>
          <p14:tracePt t="143673" x="7646988" y="6132513"/>
          <p14:tracePt t="143689" x="7673975" y="6122988"/>
          <p14:tracePt t="143723" x="7691438" y="6113463"/>
          <p14:tracePt t="143739" x="7700963" y="6113463"/>
          <p14:tracePt t="143757" x="7708900" y="6113463"/>
          <p14:tracePt t="143773" x="7727950" y="6113463"/>
          <p14:tracePt t="143789" x="7735888" y="6113463"/>
          <p14:tracePt t="143806" x="7745413" y="6105525"/>
          <p14:tracePt t="143823" x="7762875" y="6105525"/>
          <p14:tracePt t="143879" x="7772400" y="6105525"/>
          <p14:tracePt t="143895" x="7781925" y="6105525"/>
          <p14:tracePt t="143911" x="7789863" y="6105525"/>
          <p14:tracePt t="143935" x="7799388" y="6122988"/>
          <p14:tracePt t="143959" x="7799388" y="6140450"/>
          <p14:tracePt t="143967" x="7799388" y="6149975"/>
          <p14:tracePt t="143983" x="7799388" y="6159500"/>
          <p14:tracePt t="143992" x="7799388" y="6176963"/>
          <p14:tracePt t="144006" x="7799388" y="6184900"/>
          <p14:tracePt t="144023" x="7781925" y="6221413"/>
          <p14:tracePt t="144040" x="7762875" y="6230938"/>
          <p14:tracePt t="144056" x="7762875" y="6238875"/>
          <p14:tracePt t="144073" x="7754938" y="6248400"/>
          <p14:tracePt t="144090" x="7735888" y="6248400"/>
          <p14:tracePt t="144107" x="7708900" y="6248400"/>
          <p14:tracePt t="144123" x="7700963" y="6248400"/>
          <p14:tracePt t="144140" x="7683500" y="6248400"/>
          <p14:tracePt t="144156" x="7646988" y="6230938"/>
          <p14:tracePt t="144173" x="7637463" y="6203950"/>
          <p14:tracePt t="144190" x="7629525" y="6176963"/>
          <p14:tracePt t="144206" x="7629525" y="6149975"/>
          <p14:tracePt t="144223" x="7691438" y="6122988"/>
          <p14:tracePt t="144240" x="7727950" y="6122988"/>
          <p14:tracePt t="144256" x="7745413" y="6113463"/>
          <p14:tracePt t="144290" x="7754938" y="6113463"/>
          <p14:tracePt t="144306" x="7762875" y="6122988"/>
          <p14:tracePt t="144323" x="7762875" y="6140450"/>
          <p14:tracePt t="144340" x="7772400" y="6149975"/>
          <p14:tracePt t="144356" x="7772400" y="6159500"/>
          <p14:tracePt t="144390" x="7799388" y="6159500"/>
          <p14:tracePt t="144406" x="7835900" y="6159500"/>
          <p14:tracePt t="144423" x="7969250" y="6159500"/>
          <p14:tracePt t="144440" x="8113713" y="6159500"/>
          <p14:tracePt t="144456" x="8247063" y="6159500"/>
          <p14:tracePt t="144473" x="8372475" y="6159500"/>
          <p14:tracePt t="144490" x="8489950" y="6159500"/>
          <p14:tracePt t="144506" x="8561388" y="6140450"/>
          <p14:tracePt t="144523" x="8597900" y="6140450"/>
          <p14:tracePt t="144540" x="8605838" y="6132513"/>
          <p14:tracePt t="144573" x="8615363" y="6132513"/>
          <p14:tracePt t="144590" x="8615363" y="6122988"/>
          <p14:tracePt t="144787" x="8615363" y="6132513"/>
          <p14:tracePt t="144811" x="8605838" y="6132513"/>
          <p14:tracePt t="144829" x="8605838" y="6140450"/>
          <p14:tracePt t="144847" x="8597900" y="6140450"/>
          <p14:tracePt t="144863" x="8597900" y="6149975"/>
          <p14:tracePt t="144888" x="8597900" y="6167438"/>
          <p14:tracePt t="144895" x="8597900" y="6176963"/>
          <p14:tracePt t="144906" x="8597900" y="6184900"/>
          <p14:tracePt t="144923" x="8597900" y="6194425"/>
          <p14:tracePt t="144943" x="8597900" y="6211888"/>
          <p14:tracePt t="145017" x="8605838" y="6211888"/>
          <p14:tracePt t="145032" x="8615363" y="6211888"/>
          <p14:tracePt t="145042" x="8623300" y="6211888"/>
          <p14:tracePt t="145048" x="8632825" y="6211888"/>
          <p14:tracePt t="145059" x="8642350" y="6211888"/>
          <p14:tracePt t="145074" x="8659813" y="6211888"/>
          <p14:tracePt t="145090" x="8669338" y="6203950"/>
          <p14:tracePt t="145108" x="8686800" y="6203950"/>
          <p14:tracePt t="145124" x="8696325" y="6203950"/>
          <p14:tracePt t="145161" x="8704263" y="6203950"/>
          <p14:tracePt t="145289" x="8713788" y="6203950"/>
          <p14:tracePt t="145297" x="8723313" y="6203950"/>
          <p14:tracePt t="145312" x="8740775" y="6203950"/>
          <p14:tracePt t="145324" x="8758238" y="6203950"/>
          <p14:tracePt t="145340" x="8821738" y="6203950"/>
          <p14:tracePt t="145359" x="8902700" y="6203950"/>
          <p14:tracePt t="145374" x="8991600" y="6194425"/>
          <p14:tracePt t="145390" x="9036050" y="6184900"/>
          <p14:tracePt t="145409" x="9063038" y="6184900"/>
          <p14:tracePt t="145425" x="9072563" y="6184900"/>
          <p14:tracePt t="145440" x="9090025" y="6184900"/>
          <p14:tracePt t="145457" x="9107488" y="6184900"/>
          <p14:tracePt t="145474" x="9117013" y="6184900"/>
          <p14:tracePt t="145507" x="9126538" y="6184900"/>
          <p14:tracePt t="145569" x="9134475" y="6184900"/>
          <p14:tracePt t="145971" x="9126538" y="6184900"/>
          <p14:tracePt t="145979" x="9117013" y="6184900"/>
          <p14:tracePt t="145990" x="9107488" y="6184900"/>
          <p14:tracePt t="146007" x="9099550" y="6184900"/>
          <p14:tracePt t="146025" x="9072563" y="6184900"/>
          <p14:tracePt t="146041" x="9055100" y="6184900"/>
          <p14:tracePt t="146057" x="9036050" y="6184900"/>
          <p14:tracePt t="146074" x="9028113" y="6184900"/>
          <p14:tracePt t="146090" x="9018588" y="6184900"/>
          <p14:tracePt t="146108" x="9009063" y="6184900"/>
          <p14:tracePt t="146129" x="9001125" y="6184900"/>
          <p14:tracePt t="146161" x="8991600" y="6184900"/>
          <p14:tracePt t="146177" x="8982075" y="6184900"/>
          <p14:tracePt t="146202" x="8974138" y="6184900"/>
          <p14:tracePt t="146281" x="8964613" y="6184900"/>
          <p14:tracePt t="146409" x="8955088" y="6184900"/>
          <p14:tracePt t="146426" x="8947150" y="6184900"/>
          <p14:tracePt t="146457" x="8937625" y="6184900"/>
          <p14:tracePt t="146489" x="8928100" y="6184900"/>
          <p14:tracePt t="146498" x="8920163" y="6184900"/>
          <p14:tracePt t="146513" x="8910638" y="6184900"/>
          <p14:tracePt t="146529" x="8902700" y="6184900"/>
          <p14:tracePt t="146540" x="8893175" y="6184900"/>
          <p14:tracePt t="146557" x="8866188" y="6184900"/>
          <p14:tracePt t="146574" x="8829675" y="6184900"/>
          <p14:tracePt t="146591" x="8785225" y="6184900"/>
          <p14:tracePt t="146609" x="8696325" y="6194425"/>
          <p14:tracePt t="146625" x="8615363" y="6211888"/>
          <p14:tracePt t="146641" x="8534400" y="6211888"/>
          <p14:tracePt t="146657" x="8470900" y="6211888"/>
          <p14:tracePt t="146674" x="8408988" y="6211888"/>
          <p14:tracePt t="146691" x="8355013" y="6211888"/>
          <p14:tracePt t="146707" x="8301038" y="6221413"/>
          <p14:tracePt t="146724" x="8239125" y="6221413"/>
          <p14:tracePt t="146741" x="8175625" y="6221413"/>
          <p14:tracePt t="146757" x="8121650" y="6221413"/>
          <p14:tracePt t="146774" x="8059738" y="6221413"/>
          <p14:tracePt t="146791" x="7996238" y="6221413"/>
          <p14:tracePt t="146808" x="7897813" y="6230938"/>
          <p14:tracePt t="146824" x="7816850" y="6230938"/>
          <p14:tracePt t="146840" x="7727950" y="6230938"/>
          <p14:tracePt t="146857" x="7664450" y="6230938"/>
          <p14:tracePt t="146873" x="7620000" y="6221413"/>
          <p14:tracePt t="146890" x="7575550" y="6221413"/>
          <p14:tracePt t="146907" x="7548563" y="6221413"/>
          <p14:tracePt t="146924" x="7521575" y="6221413"/>
          <p14:tracePt t="146940" x="7494588" y="6221413"/>
          <p14:tracePt t="146957" x="7458075" y="6211888"/>
          <p14:tracePt t="146974" x="7440613" y="6211888"/>
          <p14:tracePt t="146990" x="7431088" y="6211888"/>
          <p14:tracePt t="147007" x="7423150" y="6211888"/>
          <p14:tracePt t="147136" x="7413625" y="6211888"/>
          <p14:tracePt t="147160" x="7404100" y="6211888"/>
          <p14:tracePt t="147167" x="7396163" y="6203950"/>
          <p14:tracePt t="147184" x="7386638" y="6194425"/>
          <p14:tracePt t="147199" x="7378700" y="6184900"/>
          <p14:tracePt t="147208" x="7359650" y="6184900"/>
          <p14:tracePt t="147224" x="7342188" y="6176963"/>
          <p14:tracePt t="147240" x="7324725" y="6167438"/>
          <p14:tracePt t="147273" x="7305675" y="6159500"/>
          <p14:tracePt t="147296" x="7305675" y="6149975"/>
          <p14:tracePt t="147320" x="7305675" y="6140450"/>
          <p14:tracePt t="147607" x="7315200" y="6140450"/>
          <p14:tracePt t="147616" x="7332663" y="6140450"/>
          <p14:tracePt t="147624" x="7351713" y="6140450"/>
          <p14:tracePt t="148024" x="7342188" y="6140450"/>
          <p14:tracePt t="148048" x="7332663" y="6140450"/>
          <p14:tracePt t="148056" x="7324725" y="6140450"/>
          <p14:tracePt t="148072" x="7315200" y="6140450"/>
          <p14:tracePt t="148104" x="7305675" y="6140450"/>
          <p14:tracePt t="148168" x="7297738" y="6140450"/>
          <p14:tracePt t="148183" x="7288213" y="6140450"/>
          <p14:tracePt t="148200" x="7278688" y="6140450"/>
          <p14:tracePt t="148232" x="7270750" y="6140450"/>
          <p14:tracePt t="148240" x="7261225" y="6140450"/>
          <p14:tracePt t="148248" x="7251700" y="6140450"/>
          <p14:tracePt t="148257" x="7243763" y="6140450"/>
          <p14:tracePt t="148274" x="7199313" y="6140450"/>
          <p14:tracePt t="148290" x="7180263" y="6140450"/>
          <p14:tracePt t="148307" x="7162800" y="6140450"/>
          <p14:tracePt t="148324" x="7145338" y="6140450"/>
          <p14:tracePt t="148340" x="7126288" y="6140450"/>
          <p14:tracePt t="148357" x="7118350" y="6140450"/>
          <p14:tracePt t="148374" x="7099300" y="6140450"/>
          <p14:tracePt t="148390" x="7091363" y="6140450"/>
          <p14:tracePt t="148407" x="7081838" y="6149975"/>
          <p14:tracePt t="148424" x="7064375" y="6149975"/>
          <p14:tracePt t="148440" x="7054850" y="6159500"/>
          <p14:tracePt t="148520" x="7046913" y="6159500"/>
          <p14:tracePt t="148544" x="7037388" y="6159500"/>
          <p14:tracePt t="148592" x="7019925" y="6159500"/>
          <p14:tracePt t="148616" x="7010400" y="6159500"/>
          <p14:tracePt t="148623" x="7000875" y="6159500"/>
          <p14:tracePt t="148632" x="6992938" y="6159500"/>
          <p14:tracePt t="148640" x="6973888" y="6159500"/>
          <p14:tracePt t="148657" x="6946900" y="6159500"/>
          <p14:tracePt t="148674" x="6929438" y="6159500"/>
          <p14:tracePt t="148690" x="6911975" y="6159500"/>
          <p14:tracePt t="148707" x="6894513" y="6159500"/>
          <p14:tracePt t="148724" x="6875463" y="6159500"/>
          <p14:tracePt t="148740" x="6858000" y="6159500"/>
          <p14:tracePt t="148757" x="6848475" y="6159500"/>
          <p14:tracePt t="148774" x="6840538" y="6159500"/>
          <p14:tracePt t="148790" x="6831013" y="6159500"/>
          <p14:tracePt t="148807" x="6821488" y="6167438"/>
          <p14:tracePt t="148936" x="6813550" y="6167438"/>
          <p14:tracePt t="148952" x="6804025" y="6167438"/>
          <p14:tracePt t="148968" x="6804025" y="6176963"/>
          <p14:tracePt t="148976" x="6794500" y="6184900"/>
          <p14:tracePt t="149008" x="6786563" y="6184900"/>
          <p14:tracePt t="149032" x="6777038" y="6184900"/>
          <p14:tracePt t="149328" x="6777038" y="6176963"/>
          <p14:tracePt t="149352" x="6786563" y="6176963"/>
          <p14:tracePt t="149416" x="6794500" y="6176963"/>
          <p14:tracePt t="149432" x="6804025" y="6176963"/>
          <p14:tracePt t="149528" x="6813550" y="6176963"/>
          <p14:tracePt t="149640" x="6821488" y="6176963"/>
          <p14:tracePt t="149656" x="6831013" y="6176963"/>
          <p14:tracePt t="149672" x="6848475" y="6176963"/>
          <p14:tracePt t="149688" x="6858000" y="6176963"/>
          <p14:tracePt t="149704" x="6867525" y="6167438"/>
          <p14:tracePt t="149720" x="6875463" y="6167438"/>
          <p14:tracePt t="149736" x="6884988" y="6167438"/>
          <p14:tracePt t="149760" x="6894513" y="6167438"/>
          <p14:tracePt t="149776" x="6902450" y="6167438"/>
          <p14:tracePt t="149783" x="6911975" y="6167438"/>
          <p14:tracePt t="150808" x="6929438" y="6167438"/>
          <p14:tracePt t="150816" x="6956425" y="6167438"/>
          <p14:tracePt t="150824" x="6983413" y="6167438"/>
          <p14:tracePt t="150841" x="7037388" y="6167438"/>
          <p14:tracePt t="150858" x="7099300" y="6167438"/>
          <p14:tracePt t="150874" x="7135813" y="6167438"/>
          <p14:tracePt t="150891" x="7162800" y="6167438"/>
          <p14:tracePt t="150907" x="7172325" y="6167438"/>
          <p14:tracePt t="151048" x="7180263" y="6176963"/>
          <p14:tracePt t="151104" x="7199313" y="6176963"/>
          <p14:tracePt t="151112" x="7207250" y="6184900"/>
          <p14:tracePt t="151136" x="7216775" y="6184900"/>
          <p14:tracePt t="151520" x="7226300" y="6184900"/>
          <p14:tracePt t="151528" x="7234238" y="6184900"/>
          <p14:tracePt t="151544" x="7243763" y="6184900"/>
          <p14:tracePt t="151552" x="7251700" y="6184900"/>
          <p14:tracePt t="151568" x="7261225" y="6184900"/>
          <p14:tracePt t="151577" x="7270750" y="6184900"/>
          <p14:tracePt t="151591" x="7278688" y="6184900"/>
          <p14:tracePt t="151609" x="7288213" y="6184900"/>
          <p14:tracePt t="151624" x="7305675" y="6184900"/>
          <p14:tracePt t="151641" x="7324725" y="6184900"/>
          <p14:tracePt t="151658" x="7351713" y="6184900"/>
          <p14:tracePt t="151674" x="7378700" y="6184900"/>
          <p14:tracePt t="151691" x="7413625" y="6184900"/>
          <p14:tracePt t="151708" x="7458075" y="6167438"/>
          <p14:tracePt t="151724" x="7494588" y="6167438"/>
          <p14:tracePt t="151741" x="7512050" y="6167438"/>
          <p14:tracePt t="151774" x="7521575" y="6167438"/>
          <p14:tracePt t="151960" x="7512050" y="6167438"/>
          <p14:tracePt t="151968" x="7494588" y="6167438"/>
          <p14:tracePt t="151976" x="7450138" y="6167438"/>
          <p14:tracePt t="151991" x="7404100" y="6167438"/>
          <p14:tracePt t="152008" x="7226300" y="6167438"/>
          <p14:tracePt t="152024" x="7081838" y="6167438"/>
          <p14:tracePt t="152041" x="6983413" y="6167438"/>
          <p14:tracePt t="152058" x="6929438" y="6176963"/>
          <p14:tracePt t="152074" x="6911975" y="6176963"/>
          <p14:tracePt t="152280" x="6921500" y="6176963"/>
          <p14:tracePt t="152288" x="6929438" y="6176963"/>
          <p14:tracePt t="152296" x="6938963" y="6176963"/>
          <p14:tracePt t="152312" x="6938963" y="6167438"/>
          <p14:tracePt t="152616" x="6946900" y="6167438"/>
          <p14:tracePt t="152928" x="6956425" y="6167438"/>
          <p14:tracePt t="152936" x="6965950" y="6167438"/>
          <p14:tracePt t="152944" x="6973888" y="6167438"/>
          <p14:tracePt t="152958" x="6983413" y="6167438"/>
          <p14:tracePt t="152975" x="7010400" y="6167438"/>
          <p14:tracePt t="152991" x="7054850" y="6167438"/>
          <p14:tracePt t="153008" x="7108825" y="6167438"/>
          <p14:tracePt t="153025" x="7172325" y="6159500"/>
          <p14:tracePt t="153041" x="7226300" y="6149975"/>
          <p14:tracePt t="153058" x="7261225" y="6140450"/>
          <p14:tracePt t="153074" x="7288213" y="6132513"/>
          <p14:tracePt t="153091" x="7324725" y="6113463"/>
          <p14:tracePt t="153108" x="7359650" y="6105525"/>
          <p14:tracePt t="153124" x="7404100" y="6096000"/>
          <p14:tracePt t="153141" x="7450138" y="6086475"/>
          <p14:tracePt t="153158" x="7494588" y="6086475"/>
          <p14:tracePt t="153175" x="7521575" y="6078538"/>
          <p14:tracePt t="153191" x="7548563" y="6069013"/>
          <p14:tracePt t="153208" x="7610475" y="6059488"/>
          <p14:tracePt t="153225" x="7646988" y="6059488"/>
          <p14:tracePt t="153241" x="7691438" y="6051550"/>
          <p14:tracePt t="153258" x="7772400" y="6051550"/>
          <p14:tracePt t="153274" x="7888288" y="6042025"/>
          <p14:tracePt t="153291" x="8032750" y="6015038"/>
          <p14:tracePt t="153308" x="8185150" y="5997575"/>
          <p14:tracePt t="153325" x="8247063" y="5997575"/>
          <p14:tracePt t="153341" x="8256588" y="5997575"/>
          <p14:tracePt t="153358" x="8266113" y="5997575"/>
          <p14:tracePt t="153391" x="8293100" y="5997575"/>
          <p14:tracePt t="153408" x="8355013" y="5980113"/>
          <p14:tracePt t="153424" x="8408988" y="5980113"/>
          <p14:tracePt t="153441" x="8470900" y="5970588"/>
          <p14:tracePt t="153458" x="8497888" y="5953125"/>
          <p14:tracePt t="153520" x="8507413" y="5953125"/>
          <p14:tracePt t="153544" x="8516938" y="5943600"/>
          <p14:tracePt t="153560" x="8524875" y="5926138"/>
          <p14:tracePt t="153568" x="8524875" y="5899150"/>
          <p14:tracePt t="153577" x="8534400" y="5872163"/>
          <p14:tracePt t="153591" x="8551863" y="5845175"/>
          <p14:tracePt t="153608" x="8578850" y="5754688"/>
          <p14:tracePt t="153625" x="8597900" y="5719763"/>
          <p14:tracePt t="153641" x="8615363" y="5710238"/>
          <p14:tracePt t="153658" x="8615363" y="5702300"/>
          <p14:tracePt t="153733" x="8615363" y="5710238"/>
          <p14:tracePt t="153739" x="8623300" y="5719763"/>
          <p14:tracePt t="153745" x="8623300" y="5727700"/>
          <p14:tracePt t="153759" x="8623300" y="5737225"/>
          <p14:tracePt t="153776" x="8623300" y="5754688"/>
          <p14:tracePt t="153792" x="8623300" y="5764213"/>
          <p14:tracePt t="153914" x="8632825" y="5764213"/>
          <p14:tracePt t="153922" x="8642350" y="5764213"/>
          <p14:tracePt t="154034" x="8642350" y="5773738"/>
          <p14:tracePt t="154043" x="8632825" y="5791200"/>
          <p14:tracePt t="154050" x="8623300" y="5800725"/>
          <p14:tracePt t="154058" x="8623300" y="5818188"/>
          <p14:tracePt t="154075" x="8615363" y="5827713"/>
          <p14:tracePt t="154130" x="8615363" y="5835650"/>
          <p14:tracePt t="154226" x="8615363" y="5845175"/>
          <p14:tracePt t="154243" x="8615363" y="5835650"/>
          <p14:tracePt t="154250" x="8615363" y="5827713"/>
          <p14:tracePt t="154259" x="8615363" y="5800725"/>
          <p14:tracePt t="154275" x="8615363" y="5754688"/>
          <p14:tracePt t="154292" x="8623300" y="5710238"/>
          <p14:tracePt t="154309" x="8632825" y="5656263"/>
          <p14:tracePt t="154450" x="8632825" y="5665788"/>
          <p14:tracePt t="154466" x="8632825" y="5675313"/>
          <p14:tracePt t="154482" x="8632825" y="5683250"/>
          <p14:tracePt t="154490" x="8632825" y="5692775"/>
          <p14:tracePt t="154634" x="8632825" y="5702300"/>
          <p14:tracePt t="154650" x="8623300" y="5710238"/>
          <p14:tracePt t="154666" x="8623300" y="5719763"/>
          <p14:tracePt t="154674" x="8623300" y="5727700"/>
          <p14:tracePt t="154690" x="8623300" y="5737225"/>
          <p14:tracePt t="154722" x="8615363" y="5746750"/>
          <p14:tracePt t="154869" x="8623300" y="5746750"/>
          <p14:tracePt t="154997" x="8623300" y="5754688"/>
          <p14:tracePt t="155013" x="8615363" y="5764213"/>
          <p14:tracePt t="155019" x="8605838" y="5764213"/>
          <p14:tracePt t="155033" x="8588375" y="5773738"/>
          <p14:tracePt t="155049" x="8578850" y="5773738"/>
          <p14:tracePt t="155059" x="8570913" y="5773738"/>
          <p14:tracePt t="155075" x="8551863" y="5791200"/>
          <p14:tracePt t="155092" x="8543925" y="5791200"/>
          <p14:tracePt t="155109" x="8524875" y="5791200"/>
          <p14:tracePt t="155125" x="8516938" y="5791200"/>
          <p14:tracePt t="155142" x="8507413" y="5800725"/>
          <p14:tracePt t="155159" x="8489950" y="5808663"/>
          <p14:tracePt t="155175" x="8462963" y="5827713"/>
          <p14:tracePt t="155192" x="8453438" y="5827713"/>
          <p14:tracePt t="155208" x="8426450" y="5845175"/>
          <p14:tracePt t="155225" x="8408988" y="5854700"/>
          <p14:tracePt t="155242" x="8399463" y="5872163"/>
          <p14:tracePt t="155258" x="8391525" y="5880100"/>
          <p14:tracePt t="155275" x="8382000" y="5880100"/>
          <p14:tracePt t="155292" x="8372475" y="5889625"/>
          <p14:tracePt t="155308" x="8355013" y="5889625"/>
          <p14:tracePt t="155325" x="8345488" y="5889625"/>
          <p14:tracePt t="155342" x="8318500" y="5907088"/>
          <p14:tracePt t="155359" x="8293100" y="5907088"/>
          <p14:tracePt t="155375" x="8247063" y="5926138"/>
          <p14:tracePt t="155392" x="8193088" y="5943600"/>
          <p14:tracePt t="155408" x="8113713" y="5943600"/>
          <p14:tracePt t="155425" x="8032750" y="5961063"/>
          <p14:tracePt t="155442" x="7942263" y="5988050"/>
          <p14:tracePt t="155458" x="7880350" y="6007100"/>
          <p14:tracePt t="155475" x="7826375" y="6015038"/>
          <p14:tracePt t="155492" x="7816850" y="6024563"/>
          <p14:tracePt t="155508" x="7781925" y="6024563"/>
          <p14:tracePt t="155525" x="7745413" y="6042025"/>
          <p14:tracePt t="155542" x="7691438" y="6051550"/>
          <p14:tracePt t="155558" x="7646988" y="6069013"/>
          <p14:tracePt t="155561" x="7620000" y="6078538"/>
          <p14:tracePt t="155575" x="7602538" y="6078538"/>
          <p14:tracePt t="155592" x="7548563" y="6105525"/>
          <p14:tracePt t="155608" x="7477125" y="6132513"/>
          <p14:tracePt t="155625" x="7440613" y="6140450"/>
          <p14:tracePt t="155642" x="7413625" y="6149975"/>
          <p14:tracePt t="155658" x="7378700" y="6159500"/>
          <p14:tracePt t="155675" x="7359650" y="6159500"/>
          <p14:tracePt t="155692" x="7324725" y="6159500"/>
          <p14:tracePt t="155708" x="7297738" y="6159500"/>
          <p14:tracePt t="155725" x="7261225" y="6167438"/>
          <p14:tracePt t="155742" x="7234238" y="6176963"/>
          <p14:tracePt t="155758" x="7216775" y="6176963"/>
          <p14:tracePt t="155775" x="7199313" y="6176963"/>
          <p14:tracePt t="155792" x="7180263" y="6176963"/>
          <p14:tracePt t="155808" x="7162800" y="6184900"/>
          <p14:tracePt t="155825" x="7135813" y="6184900"/>
          <p14:tracePt t="155842" x="7126288" y="6194425"/>
          <p14:tracePt t="155858" x="7099300" y="6194425"/>
          <p14:tracePt t="155875" x="7054850" y="6194425"/>
          <p14:tracePt t="155892" x="7019925" y="6203950"/>
          <p14:tracePt t="155908" x="6973888" y="6211888"/>
          <p14:tracePt t="155925" x="6956425" y="6211888"/>
          <p14:tracePt t="155942" x="6946900" y="6211888"/>
          <p14:tracePt t="156088" x="6956425" y="6211888"/>
          <p14:tracePt t="156097" x="6973888" y="6221413"/>
          <p14:tracePt t="156105" x="7000875" y="6230938"/>
          <p14:tracePt t="156113" x="7027863" y="6230938"/>
          <p14:tracePt t="156125" x="7046913" y="6230938"/>
          <p14:tracePt t="156142" x="7073900" y="6238875"/>
          <p14:tracePt t="156158" x="7099300" y="6238875"/>
          <p14:tracePt t="156175" x="7118350" y="6238875"/>
          <p14:tracePt t="156192" x="7162800" y="6238875"/>
          <p14:tracePt t="156208" x="7234238" y="6238875"/>
          <p14:tracePt t="156225" x="7297738" y="6238875"/>
          <p14:tracePt t="156242" x="7351713" y="6238875"/>
          <p14:tracePt t="156258" x="7396163" y="6238875"/>
          <p14:tracePt t="156275" x="7440613" y="6238875"/>
          <p14:tracePt t="156292" x="7485063" y="6238875"/>
          <p14:tracePt t="156308" x="7539038" y="6238875"/>
          <p14:tracePt t="156325" x="7602538" y="6238875"/>
          <p14:tracePt t="156342" x="7656513" y="6238875"/>
          <p14:tracePt t="156358" x="7700963" y="6238875"/>
          <p14:tracePt t="156375" x="7745413" y="6238875"/>
          <p14:tracePt t="156392" x="7789863" y="6238875"/>
          <p14:tracePt t="156409" x="7853363" y="6238875"/>
          <p14:tracePt t="156425" x="7915275" y="6238875"/>
          <p14:tracePt t="156442" x="7988300" y="6238875"/>
          <p14:tracePt t="156458" x="8050213" y="6238875"/>
          <p14:tracePt t="156475" x="8104188" y="6238875"/>
          <p14:tracePt t="156492" x="8148638" y="6238875"/>
          <p14:tracePt t="156508" x="8175625" y="6238875"/>
          <p14:tracePt t="156525" x="8202613" y="6238875"/>
          <p14:tracePt t="156542" x="8212138" y="6238875"/>
          <p14:tracePt t="156559" x="8229600" y="6238875"/>
          <p14:tracePt t="156575" x="8239125" y="6238875"/>
          <p14:tracePt t="156592" x="8247063" y="6238875"/>
          <p14:tracePt t="156609" x="8274050" y="6238875"/>
          <p14:tracePt t="156625" x="8310563" y="6248400"/>
          <p14:tracePt t="156642" x="8318500" y="6257925"/>
          <p14:tracePt t="156658" x="8355013" y="6257925"/>
          <p14:tracePt t="156675" x="8372475" y="6257925"/>
          <p14:tracePt t="156692" x="8391525" y="6257925"/>
          <p14:tracePt t="156709" x="8399463" y="6257925"/>
          <p14:tracePt t="156785" x="8382000" y="6257925"/>
          <p14:tracePt t="156793" x="8364538" y="6257925"/>
          <p14:tracePt t="156801" x="8337550" y="6257925"/>
          <p14:tracePt t="156809" x="8301038" y="6257925"/>
          <p14:tracePt t="156825" x="8229600" y="6257925"/>
          <p14:tracePt t="156842" x="8140700" y="6257925"/>
          <p14:tracePt t="156859" x="8050213" y="6257925"/>
          <p14:tracePt t="156875" x="7996238" y="6257925"/>
          <p14:tracePt t="156892" x="7969250" y="6257925"/>
          <p14:tracePt t="156908" x="7951788" y="6257925"/>
          <p14:tracePt t="156925" x="7942263" y="6257925"/>
          <p14:tracePt t="156942" x="7924800" y="6248400"/>
          <p14:tracePt t="156959" x="7888288" y="6248400"/>
          <p14:tracePt t="156975" x="7861300" y="6248400"/>
          <p14:tracePt t="156992" x="7835900" y="6238875"/>
          <p14:tracePt t="157009" x="7816850" y="6230938"/>
          <p14:tracePt t="157042" x="7808913" y="6230938"/>
          <p14:tracePt t="157058" x="7799388" y="6221413"/>
          <p14:tracePt t="157089" x="7799388" y="6203950"/>
          <p14:tracePt t="157337" x="7808913" y="6203950"/>
          <p14:tracePt t="157345" x="7816850" y="6203950"/>
          <p14:tracePt t="157353" x="7826375" y="6203950"/>
          <p14:tracePt t="157361" x="7843838" y="6203950"/>
          <p14:tracePt t="157376" x="7853363" y="6203950"/>
          <p14:tracePt t="157393" x="7897813" y="6203950"/>
          <p14:tracePt t="157409" x="7988300" y="6194425"/>
          <p14:tracePt t="157425" x="8050213" y="6194425"/>
          <p14:tracePt t="157442" x="8140700" y="6184900"/>
          <p14:tracePt t="157459" x="8212138" y="6176963"/>
          <p14:tracePt t="157475" x="8266113" y="6167438"/>
          <p14:tracePt t="157492" x="8293100" y="6167438"/>
          <p14:tracePt t="157509" x="8293100" y="6159500"/>
          <p14:tracePt t="157542" x="8301038" y="6159500"/>
          <p14:tracePt t="157569" x="8310563" y="6159500"/>
          <p14:tracePt t="157585" x="8318500" y="6159500"/>
          <p14:tracePt t="157601" x="8328025" y="6159500"/>
          <p14:tracePt t="157640" x="8337550" y="6159500"/>
          <p14:tracePt t="157649" x="8345488" y="6159500"/>
          <p14:tracePt t="157665" x="8355013" y="6167438"/>
          <p14:tracePt t="157681" x="8364538" y="6167438"/>
          <p14:tracePt t="157697" x="8372475" y="6167438"/>
          <p14:tracePt t="157709" x="8382000" y="6167438"/>
          <p14:tracePt t="157761" x="8391525" y="6167438"/>
          <p14:tracePt t="157785" x="8399463" y="6167438"/>
          <p14:tracePt t="157793" x="8399463" y="6176963"/>
          <p14:tracePt t="157817" x="8418513" y="6176963"/>
          <p14:tracePt t="157841" x="8426450" y="6184900"/>
          <p14:tracePt t="157849" x="8435975" y="6184900"/>
          <p14:tracePt t="157859" x="8445500" y="6184900"/>
          <p14:tracePt t="157875" x="8462963" y="6194425"/>
          <p14:tracePt t="157892" x="8489950" y="6194425"/>
          <p14:tracePt t="157909" x="8497888" y="6194425"/>
          <p14:tracePt t="157925" x="8507413" y="6194425"/>
          <p14:tracePt t="157942" x="8516938" y="6194425"/>
          <p14:tracePt t="157959" x="8524875" y="6194425"/>
          <p14:tracePt t="157992" x="8534400" y="6194425"/>
          <p14:tracePt t="158169" x="8534400" y="6184900"/>
          <p14:tracePt t="158441" x="8543925" y="6184900"/>
          <p14:tracePt t="158449" x="8551863" y="6184900"/>
          <p14:tracePt t="158459" x="8570913" y="6184900"/>
          <p14:tracePt t="158475" x="8605838" y="6184900"/>
          <p14:tracePt t="158492" x="8669338" y="6184900"/>
          <p14:tracePt t="158509" x="8713788" y="6194425"/>
          <p14:tracePt t="158525" x="8775700" y="6203950"/>
          <p14:tracePt t="158542" x="8812213" y="6211888"/>
          <p14:tracePt t="158559" x="8839200" y="6211888"/>
          <p14:tracePt t="158563" x="8848725" y="6211888"/>
          <p14:tracePt t="158576" x="8856663" y="6211888"/>
          <p14:tracePt t="158594" x="8893175" y="6211888"/>
          <p14:tracePt t="158611" x="8920163" y="6211888"/>
          <p14:tracePt t="158626" x="8955088" y="6211888"/>
          <p14:tracePt t="158643" x="8982075" y="6211888"/>
          <p14:tracePt t="158659" x="9009063" y="6211888"/>
          <p14:tracePt t="158676" x="9028113" y="6211888"/>
          <p14:tracePt t="158693" x="9036050" y="6211888"/>
          <p14:tracePt t="158710" x="9045575" y="6211888"/>
          <p14:tracePt t="158726" x="9055100" y="6211888"/>
          <p14:tracePt t="158743" x="9072563" y="6211888"/>
          <p14:tracePt t="158760" x="9090025" y="6211888"/>
          <p14:tracePt t="158776" x="9099550" y="6211888"/>
          <p14:tracePt t="158812" x="9107488" y="6211888"/>
          <p14:tracePt t="159398" x="9117013" y="6211888"/>
          <p14:tracePt t="159438" x="9126538" y="6211888"/>
          <p14:tracePt t="159486" x="9134475" y="6211888"/>
          <p14:tracePt t="159502" x="9144000" y="6211888"/>
          <p14:tracePt t="159523" x="9153525" y="6211888"/>
          <p14:tracePt t="159554" x="9161463" y="6211888"/>
          <p14:tracePt t="159578" x="9170988" y="6211888"/>
          <p14:tracePt t="159603" x="9180513" y="6211888"/>
          <p14:tracePt t="159612" x="9188450" y="6211888"/>
          <p14:tracePt t="159634" x="9197975" y="6211888"/>
          <p14:tracePt t="159658" x="9207500" y="6211888"/>
          <p14:tracePt t="159682" x="9215438" y="6211888"/>
          <p14:tracePt t="159690" x="9224963" y="6211888"/>
          <p14:tracePt t="159706" x="9232900" y="6211888"/>
          <p14:tracePt t="159714" x="9242425" y="6211888"/>
          <p14:tracePt t="159726" x="9259888" y="6211888"/>
          <p14:tracePt t="159743" x="9296400" y="6203950"/>
          <p14:tracePt t="159760" x="9313863" y="6203950"/>
          <p14:tracePt t="159777" x="9332913" y="6203950"/>
          <p14:tracePt t="159802" x="9340850" y="6203950"/>
          <p14:tracePt t="160158" x="9340850" y="6194425"/>
          <p14:tracePt t="160493" x="9332913" y="6194425"/>
          <p14:tracePt t="160518" x="9323388" y="6194425"/>
          <p14:tracePt t="160566" x="9313863" y="6194425"/>
          <p14:tracePt t="160597" x="9305925" y="6194425"/>
          <p14:tracePt t="160621" x="9296400" y="6194425"/>
          <p14:tracePt t="160637" x="9286875" y="6184900"/>
          <p14:tracePt t="160650" x="9278938" y="6184900"/>
          <p14:tracePt t="160674" x="9269413" y="6184900"/>
          <p14:tracePt t="160690" x="9259888" y="6184900"/>
          <p14:tracePt t="160698" x="9251950" y="6184900"/>
          <p14:tracePt t="160710" x="9242425" y="6184900"/>
          <p14:tracePt t="160726" x="9224963" y="6184900"/>
          <p14:tracePt t="160743" x="9207500" y="6184900"/>
          <p14:tracePt t="160760" x="9180513" y="6184900"/>
          <p14:tracePt t="160778" x="9134475" y="6184900"/>
          <p14:tracePt t="160795" x="9099550" y="6184900"/>
          <p14:tracePt t="160810" x="9072563" y="6184900"/>
          <p14:tracePt t="160826" x="9045575" y="6184900"/>
          <p14:tracePt t="160843" x="8991600" y="6184900"/>
          <p14:tracePt t="160861" x="8937625" y="6184900"/>
          <p14:tracePt t="160876" x="8875713" y="6184900"/>
          <p14:tracePt t="160893" x="8812213" y="6184900"/>
          <p14:tracePt t="160910" x="8740775" y="6184900"/>
          <p14:tracePt t="160927" x="8669338" y="6184900"/>
          <p14:tracePt t="160943" x="8615363" y="6184900"/>
          <p14:tracePt t="160960" x="8570913" y="6184900"/>
          <p14:tracePt t="160977" x="8497888" y="6184900"/>
          <p14:tracePt t="160994" x="8462963" y="6184900"/>
          <p14:tracePt t="161010" x="8445500" y="6184900"/>
          <p14:tracePt t="161027" x="8435975" y="6184900"/>
          <p14:tracePt t="161043" x="8418513" y="6184900"/>
          <p14:tracePt t="161060" x="8399463" y="6184900"/>
          <p14:tracePt t="161077" x="8382000" y="6184900"/>
          <p14:tracePt t="161093" x="8355013" y="6184900"/>
          <p14:tracePt t="161110" x="8328025" y="6184900"/>
          <p14:tracePt t="161126" x="8283575" y="6184900"/>
          <p14:tracePt t="161143" x="8256588" y="6184900"/>
          <p14:tracePt t="161159" x="8220075" y="6176963"/>
          <p14:tracePt t="161176" x="8193088" y="6167438"/>
          <p14:tracePt t="161193" x="8140700" y="6159500"/>
          <p14:tracePt t="161209" x="8104188" y="6159500"/>
          <p14:tracePt t="161226" x="8067675" y="6149975"/>
          <p14:tracePt t="161243" x="8040688" y="6140450"/>
          <p14:tracePt t="161259" x="8013700" y="6140450"/>
          <p14:tracePt t="161276" x="7978775" y="6140450"/>
          <p14:tracePt t="161293" x="7934325" y="6140450"/>
          <p14:tracePt t="161309" x="7888288" y="6140450"/>
          <p14:tracePt t="161326" x="7853363" y="6140450"/>
          <p14:tracePt t="161343" x="7835900" y="6132513"/>
          <p14:tracePt t="161425" x="7853363" y="6122988"/>
          <p14:tracePt t="161433" x="7861300" y="6122988"/>
          <p14:tracePt t="161617" x="7843838" y="6122988"/>
          <p14:tracePt t="161625" x="7799388" y="6122988"/>
          <p14:tracePt t="161633" x="7772400" y="6122988"/>
          <p14:tracePt t="161643" x="7735888" y="6122988"/>
          <p14:tracePt t="161659" x="7683500" y="6122988"/>
          <p14:tracePt t="161676" x="7646988" y="6122988"/>
          <p14:tracePt t="161693" x="7593013" y="6122988"/>
          <p14:tracePt t="161710" x="7494588" y="6132513"/>
          <p14:tracePt t="161726" x="7378700" y="6149975"/>
          <p14:tracePt t="161743" x="7261225" y="6149975"/>
          <p14:tracePt t="161759" x="7172325" y="6159500"/>
          <p14:tracePt t="161776" x="7126288" y="6159500"/>
          <p14:tracePt t="161793" x="7091363" y="6167438"/>
          <p14:tracePt t="161810" x="7054850" y="6167438"/>
          <p14:tracePt t="161826" x="6992938" y="6167438"/>
          <p14:tracePt t="161843" x="6929438" y="6184900"/>
          <p14:tracePt t="161860" x="6902450" y="6184900"/>
          <p14:tracePt t="161876" x="6875463" y="6194425"/>
          <p14:tracePt t="161893" x="6867525" y="6194425"/>
          <p14:tracePt t="161909" x="6858000" y="6194425"/>
          <p14:tracePt t="161926" x="6831013" y="6194425"/>
          <p14:tracePt t="161943" x="6804025" y="6203950"/>
          <p14:tracePt t="161960" x="6777038" y="6203950"/>
          <p14:tracePt t="161976" x="6759575" y="6203950"/>
          <p14:tracePt t="161993" x="6723063" y="6211888"/>
          <p14:tracePt t="162010" x="6705600" y="6211888"/>
          <p14:tracePt t="162026" x="6696075" y="6211888"/>
          <p14:tracePt t="162753" x="6696075" y="6221413"/>
          <p14:tracePt t="162841" x="6705600" y="6221413"/>
          <p14:tracePt t="162849" x="6715125" y="6230938"/>
          <p14:tracePt t="162873" x="6723063" y="6230938"/>
          <p14:tracePt t="162889" x="6732588" y="6230938"/>
          <p14:tracePt t="163305" x="6742113" y="6230938"/>
          <p14:tracePt t="163321" x="6759575" y="6230938"/>
          <p14:tracePt t="163362" x="6769100" y="6230938"/>
          <p14:tracePt t="163369" x="6777038" y="6230938"/>
          <p14:tracePt t="163378" x="6794500" y="6221413"/>
          <p14:tracePt t="163393" x="6813550" y="6221413"/>
          <p14:tracePt t="163410" x="6831013" y="6221413"/>
          <p14:tracePt t="163426" x="6858000" y="6221413"/>
          <p14:tracePt t="163443" x="6875463" y="6221413"/>
          <p14:tracePt t="163460" x="6902450" y="6221413"/>
          <p14:tracePt t="163476" x="6911975" y="6221413"/>
          <p14:tracePt t="163493" x="6929438" y="6221413"/>
          <p14:tracePt t="163510" x="6938963" y="6221413"/>
          <p14:tracePt t="163526" x="6965950" y="6221413"/>
          <p14:tracePt t="163543" x="6973888" y="6221413"/>
          <p14:tracePt t="163560" x="6983413" y="6221413"/>
          <p14:tracePt t="163922" x="6992938" y="6221413"/>
          <p14:tracePt t="165058" x="6992938" y="6211888"/>
          <p14:tracePt t="166546" x="7010400" y="6203950"/>
          <p14:tracePt t="166554" x="7027863" y="6203950"/>
          <p14:tracePt t="166562" x="7054850" y="6203950"/>
          <p14:tracePt t="166577" x="7091363" y="6203950"/>
          <p14:tracePt t="166594" x="7199313" y="6203950"/>
          <p14:tracePt t="166611" x="7251700" y="6203950"/>
          <p14:tracePt t="166627" x="7288213" y="6194425"/>
          <p14:tracePt t="166644" x="7324725" y="6184900"/>
          <p14:tracePt t="166660" x="7369175" y="6176963"/>
          <p14:tracePt t="166677" x="7396163" y="6176963"/>
          <p14:tracePt t="166694" x="7440613" y="6167438"/>
          <p14:tracePt t="166727" x="7450138" y="6167438"/>
          <p14:tracePt t="166744" x="7458075" y="6159500"/>
          <p14:tracePt t="166762" x="7467600" y="6159500"/>
          <p14:tracePt t="166777" x="7477125" y="6149975"/>
          <p14:tracePt t="166850" x="7485063" y="6149975"/>
          <p14:tracePt t="167682" x="7477125" y="6149975"/>
          <p14:tracePt t="167802" x="7467600" y="6159500"/>
          <p14:tracePt t="167834" x="7458075" y="6159500"/>
          <p14:tracePt t="167842" x="7450138" y="6159500"/>
          <p14:tracePt t="167850" x="7440613" y="6159500"/>
          <p14:tracePt t="167874" x="7431088" y="6167438"/>
          <p14:tracePt t="167946" x="7423150" y="6167438"/>
          <p14:tracePt t="167971" x="7413625" y="6167438"/>
          <p14:tracePt t="167986" x="7404100" y="6167438"/>
          <p14:tracePt t="168026" x="7396163" y="6176963"/>
          <p14:tracePt t="168074" x="7386638" y="6176963"/>
          <p14:tracePt t="168106" x="7369175" y="6176963"/>
          <p14:tracePt t="168146" x="7359650" y="6176963"/>
          <p14:tracePt t="168186" x="7342188" y="6176963"/>
          <p14:tracePt t="168202" x="7324725" y="6176963"/>
          <p14:tracePt t="168210" x="7315200" y="6176963"/>
          <p14:tracePt t="168218" x="7288213" y="6176963"/>
          <p14:tracePt t="168227" x="7270750" y="6176963"/>
          <p14:tracePt t="168244" x="7216775" y="6176963"/>
          <p14:tracePt t="168261" x="7153275" y="6176963"/>
          <p14:tracePt t="168277" x="7099300" y="6176963"/>
          <p14:tracePt t="168294" x="7027863" y="6176963"/>
          <p14:tracePt t="168311" x="6965950" y="6176963"/>
          <p14:tracePt t="168327" x="6921500" y="6176963"/>
          <p14:tracePt t="168344" x="6884988" y="6176963"/>
          <p14:tracePt t="168361" x="6848475" y="6176963"/>
          <p14:tracePt t="168378" x="6813550" y="6176963"/>
          <p14:tracePt t="168394" x="6777038" y="6176963"/>
          <p14:tracePt t="168411" x="6732588" y="6184900"/>
          <p14:tracePt t="168427" x="6688138" y="6203950"/>
          <p14:tracePt t="168444" x="6661150" y="6211888"/>
          <p14:tracePt t="168460" x="6634163" y="6211888"/>
          <p14:tracePt t="168477" x="6634163" y="6221413"/>
          <p14:tracePt t="168494" x="6624638" y="6230938"/>
          <p14:tracePt t="168538" x="6616700" y="6230938"/>
          <p14:tracePt t="168554" x="6607175" y="6230938"/>
          <p14:tracePt t="168602" x="6597650" y="6230938"/>
          <p14:tracePt t="168618" x="6597650" y="6238875"/>
          <p14:tracePt t="168634" x="6589713" y="6238875"/>
          <p14:tracePt t="169762" x="6597650" y="6238875"/>
          <p14:tracePt t="169770" x="6607175" y="6238875"/>
          <p14:tracePt t="169778" x="6616700" y="6238875"/>
          <p14:tracePt t="169794" x="6634163" y="6238875"/>
          <p14:tracePt t="169811" x="6661150" y="6238875"/>
          <p14:tracePt t="169828" x="6688138" y="6238875"/>
          <p14:tracePt t="169844" x="6715125" y="6238875"/>
          <p14:tracePt t="170338" x="6723063" y="6238875"/>
          <p14:tracePt t="170354" x="6732588" y="6238875"/>
          <p14:tracePt t="170387" x="6742113" y="6238875"/>
          <p14:tracePt t="170410" x="6759575" y="6238875"/>
          <p14:tracePt t="170418" x="6769100" y="6238875"/>
          <p14:tracePt t="170428" x="6786563" y="6238875"/>
          <p14:tracePt t="170444" x="6813550" y="6238875"/>
          <p14:tracePt t="170461" x="6848475" y="6238875"/>
          <p14:tracePt t="170478" x="6867525" y="6238875"/>
          <p14:tracePt t="170511" x="6875463" y="6238875"/>
          <p14:tracePt t="170528" x="6894513" y="6238875"/>
          <p14:tracePt t="170544" x="6911975" y="6238875"/>
          <p14:tracePt t="170561" x="6929438" y="6238875"/>
          <p14:tracePt t="170602" x="6938963" y="6238875"/>
          <p14:tracePt t="170627" x="6946900" y="6238875"/>
          <p14:tracePt t="170642" x="6956425" y="6238875"/>
          <p14:tracePt t="170674" x="6965950" y="6238875"/>
          <p14:tracePt t="170738" x="6973888" y="6238875"/>
          <p14:tracePt t="170754" x="6983413" y="6238875"/>
          <p14:tracePt t="170778" x="6992938" y="6238875"/>
          <p14:tracePt t="170794" x="7000875" y="6238875"/>
          <p14:tracePt t="170818" x="7010400" y="6238875"/>
          <p14:tracePt t="170826" x="7019925" y="6238875"/>
          <p14:tracePt t="170842" x="7027863" y="6230938"/>
          <p14:tracePt t="170970" x="7037388" y="6230938"/>
          <p14:tracePt t="171010" x="7046913" y="6230938"/>
          <p14:tracePt t="171042" x="7054850" y="6230938"/>
          <p14:tracePt t="171058" x="7064375" y="6221413"/>
          <p14:tracePt t="171074" x="7073900" y="6221413"/>
          <p14:tracePt t="171082" x="7081838" y="6221413"/>
          <p14:tracePt t="171094" x="7091363" y="6221413"/>
          <p14:tracePt t="171111" x="7099300" y="6221413"/>
          <p14:tracePt t="171128" x="7118350" y="6221413"/>
          <p14:tracePt t="171144" x="7135813" y="6221413"/>
          <p14:tracePt t="171161" x="7162800" y="6221413"/>
          <p14:tracePt t="171178" x="7216775" y="6221413"/>
          <p14:tracePt t="171194" x="7243763" y="6221413"/>
          <p14:tracePt t="171211" x="7270750" y="6221413"/>
          <p14:tracePt t="171228" x="7288213" y="6221413"/>
          <p14:tracePt t="171244" x="7297738" y="6221413"/>
          <p14:tracePt t="171261" x="7315200" y="6221413"/>
          <p14:tracePt t="171278" x="7332663" y="6221413"/>
          <p14:tracePt t="171294" x="7351713" y="6221413"/>
          <p14:tracePt t="171311" x="7378700" y="6221413"/>
          <p14:tracePt t="171328" x="7386638" y="6221413"/>
          <p14:tracePt t="171345" x="7404100" y="6221413"/>
          <p14:tracePt t="171378" x="7413625" y="6221413"/>
          <p14:tracePt t="171395" x="7423150" y="6221413"/>
          <p14:tracePt t="171411" x="7440613" y="6221413"/>
          <p14:tracePt t="171428" x="7450138" y="6221413"/>
          <p14:tracePt t="171444" x="7458075" y="6221413"/>
          <p14:tracePt t="171461" x="7467600" y="6221413"/>
          <p14:tracePt t="171478" x="7477125" y="6221413"/>
          <p14:tracePt t="171506" x="7485063" y="6221413"/>
          <p14:tracePt t="171514" x="7494588" y="6211888"/>
          <p14:tracePt t="171826" x="7504113" y="6211888"/>
          <p14:tracePt t="171842" x="7512050" y="6211888"/>
          <p14:tracePt t="171850" x="7512050" y="6203950"/>
          <p14:tracePt t="171866" x="7531100" y="6203950"/>
          <p14:tracePt t="171898" x="7539038" y="6203950"/>
          <p14:tracePt t="171906" x="7548563" y="6203950"/>
          <p14:tracePt t="171923" x="7556500" y="6203950"/>
          <p14:tracePt t="171938" x="7566025" y="6203950"/>
          <p14:tracePt t="171955" x="7575550" y="6203950"/>
          <p14:tracePt t="171963" x="7583488" y="6211888"/>
          <p14:tracePt t="171979" x="7602538" y="6221413"/>
          <p14:tracePt t="171995" x="7620000" y="6230938"/>
          <p14:tracePt t="172011" x="7664450" y="6238875"/>
          <p14:tracePt t="172028" x="7700963" y="6238875"/>
          <p14:tracePt t="172045" x="7727950" y="6238875"/>
          <p14:tracePt t="172061" x="7745413" y="6238875"/>
          <p14:tracePt t="172078" x="7754938" y="6238875"/>
          <p14:tracePt t="172095" x="7762875" y="6238875"/>
          <p14:tracePt t="172111" x="7772400" y="6238875"/>
          <p14:tracePt t="172128" x="7781925" y="6238875"/>
          <p14:tracePt t="172145" x="7799388" y="6238875"/>
          <p14:tracePt t="172161" x="7816850" y="6238875"/>
          <p14:tracePt t="172178" x="7843838" y="6238875"/>
          <p14:tracePt t="172195" x="7861300" y="6238875"/>
          <p14:tracePt t="172211" x="7870825" y="6238875"/>
          <p14:tracePt t="172228" x="7888288" y="6238875"/>
          <p14:tracePt t="172245" x="7897813" y="6238875"/>
          <p14:tracePt t="172261" x="7915275" y="6238875"/>
          <p14:tracePt t="172278" x="7924800" y="6238875"/>
          <p14:tracePt t="172295" x="7942263" y="6238875"/>
          <p14:tracePt t="172311" x="7951788" y="6238875"/>
          <p14:tracePt t="172328" x="7961313" y="6238875"/>
          <p14:tracePt t="172361" x="7978775" y="6238875"/>
          <p14:tracePt t="172378" x="7988300" y="6238875"/>
          <p14:tracePt t="172395" x="8005763" y="6238875"/>
          <p14:tracePt t="172411" x="8013700" y="6238875"/>
          <p14:tracePt t="172428" x="8023225" y="6238875"/>
          <p14:tracePt t="172445" x="8040688" y="6238875"/>
          <p14:tracePt t="172461" x="8050213" y="6238875"/>
          <p14:tracePt t="172478" x="8067675" y="6248400"/>
          <p14:tracePt t="172511" x="8086725" y="6248400"/>
          <p14:tracePt t="172528" x="8094663" y="6257925"/>
          <p14:tracePt t="172545" x="8104188" y="6257925"/>
          <p14:tracePt t="172561" x="8113713" y="6265863"/>
          <p14:tracePt t="172587" x="8121650" y="6275388"/>
          <p14:tracePt t="172603" x="8131175" y="6275388"/>
          <p14:tracePt t="172611" x="8140700" y="6284913"/>
          <p14:tracePt t="172628" x="8148638" y="6292850"/>
          <p14:tracePt t="172803" x="8158163" y="6292850"/>
          <p14:tracePt t="172931" x="8166100" y="6292850"/>
          <p14:tracePt t="172939" x="8175625" y="6292850"/>
          <p14:tracePt t="172963" x="8185150" y="6292850"/>
          <p14:tracePt t="172971" x="8193088" y="6292850"/>
          <p14:tracePt t="173083" x="8202613" y="6292850"/>
          <p14:tracePt t="173170" x="8212138" y="6292850"/>
          <p14:tracePt t="173427" x="8220075" y="6292850"/>
          <p14:tracePt t="173451" x="8229600" y="6292850"/>
          <p14:tracePt t="173467" x="8239125" y="6292850"/>
          <p14:tracePt t="173475" x="8247063" y="6292850"/>
          <p14:tracePt t="173499" x="8256588" y="6292850"/>
          <p14:tracePt t="173507" x="8266113" y="6292850"/>
          <p14:tracePt t="173514" x="8274050" y="6292850"/>
          <p14:tracePt t="173528" x="8274050" y="6302375"/>
          <p14:tracePt t="173545" x="8301038" y="6311900"/>
          <p14:tracePt t="173561" x="8318500" y="6311900"/>
          <p14:tracePt t="173563" x="8318500" y="6319838"/>
          <p14:tracePt t="173579" x="8345488" y="6329363"/>
          <p14:tracePt t="173595" x="8364538" y="6346825"/>
          <p14:tracePt t="173628" x="8391525" y="6373813"/>
          <p14:tracePt t="173645" x="8399463" y="6400800"/>
          <p14:tracePt t="173662" x="8408988" y="6427788"/>
          <p14:tracePt t="173678" x="8426450" y="6464300"/>
          <p14:tracePt t="173695" x="8435975" y="6489700"/>
          <p14:tracePt t="173712" x="8445500" y="6489700"/>
          <p14:tracePt t="173745" x="8445500" y="6499225"/>
          <p14:tracePt t="173762" x="8462963" y="6526213"/>
          <p14:tracePt t="173778" x="8480425" y="6553200"/>
          <p14:tracePt t="173795" x="8489950" y="6562725"/>
          <p14:tracePt t="173812" x="8516938" y="6562725"/>
          <p14:tracePt t="173828" x="8524875" y="6570663"/>
          <p14:tracePt t="173845" x="8534400" y="6570663"/>
          <p14:tracePt t="173862" x="8561388" y="6589713"/>
          <p14:tracePt t="173878" x="8570913" y="6597650"/>
          <p14:tracePt t="173912" x="8570913" y="6607175"/>
          <p14:tracePt t="173928" x="8570913" y="6616700"/>
          <p14:tracePt t="173945" x="8578850" y="6624638"/>
          <p14:tracePt t="174019" x="8588375" y="6634163"/>
          <p14:tracePt t="174051" x="8597900" y="6642100"/>
          <p14:tracePt t="174083" x="8605838" y="6642100"/>
          <p14:tracePt t="174091" x="8615363" y="6651625"/>
          <p14:tracePt t="174115" x="8623300" y="6651625"/>
          <p14:tracePt t="174131" x="8632825" y="6651625"/>
          <p14:tracePt t="174274" x="8642350" y="6651625"/>
          <p14:tracePt t="174715" x="8650288" y="6651625"/>
          <p14:tracePt t="174755" x="8650288" y="6642100"/>
          <p14:tracePt t="174771" x="8650288" y="6634163"/>
          <p14:tracePt t="174963" x="8659813" y="6634163"/>
          <p14:tracePt t="176099" x="8650288" y="6634163"/>
          <p14:tracePt t="176451" x="8642350" y="6634163"/>
          <p14:tracePt t="176491" x="8632825" y="6634163"/>
          <p14:tracePt t="176515" x="8623300" y="6634163"/>
          <p14:tracePt t="176547" x="8615363" y="6634163"/>
          <p14:tracePt t="176587" x="8605838" y="6624638"/>
          <p14:tracePt t="176683" x="8597900" y="6624638"/>
          <p14:tracePt t="176739" x="8588375" y="6624638"/>
          <p14:tracePt t="176763" x="8578850" y="6624638"/>
          <p14:tracePt t="176795" x="8570913" y="6624638"/>
          <p14:tracePt t="176811" x="8561388" y="6634163"/>
          <p14:tracePt t="177243" x="8551863" y="6634163"/>
          <p14:tracePt t="177451" x="8543925" y="6634163"/>
          <p14:tracePt t="177467" x="8543925" y="6624638"/>
          <p14:tracePt t="177491" x="8534400" y="6624638"/>
          <p14:tracePt t="177611" x="8524875" y="6616700"/>
          <p14:tracePt t="177851" x="8516938" y="6616700"/>
          <p14:tracePt t="177859" x="8516938" y="6607175"/>
          <p14:tracePt t="177987" x="8507413" y="6607175"/>
          <p14:tracePt t="177995" x="8507413" y="6597650"/>
          <p14:tracePt t="178059" x="8497888" y="6597650"/>
          <p14:tracePt t="178099" x="8489950" y="6597650"/>
          <p14:tracePt t="178139" x="8480425" y="6597650"/>
          <p14:tracePt t="178179" x="8470900" y="6597650"/>
          <p14:tracePt t="178203" x="8462963" y="6597650"/>
          <p14:tracePt t="178283" x="8453438" y="6597650"/>
          <p14:tracePt t="178347" x="8445500" y="6597650"/>
          <p14:tracePt t="178379" x="8435975" y="6597650"/>
          <p14:tracePt t="178435" x="8426450" y="6597650"/>
          <p14:tracePt t="178451" x="8418513" y="6597650"/>
          <p14:tracePt t="178467" x="8408988" y="6597650"/>
          <p14:tracePt t="178483" x="8399463" y="6597650"/>
          <p14:tracePt t="178491" x="8391525" y="6597650"/>
          <p14:tracePt t="178499" x="8382000" y="6597650"/>
          <p14:tracePt t="178512" x="8364538" y="6597650"/>
          <p14:tracePt t="178529" x="8310563" y="6597650"/>
          <p14:tracePt t="178546" x="8256588" y="6597650"/>
          <p14:tracePt t="178563" x="8166100" y="6597650"/>
          <p14:tracePt t="178579" x="8094663" y="6597650"/>
          <p14:tracePt t="178596" x="8005763" y="6597650"/>
          <p14:tracePt t="178612" x="7942263" y="6597650"/>
          <p14:tracePt t="178629" x="7861300" y="6607175"/>
          <p14:tracePt t="178646" x="7816850" y="6607175"/>
          <p14:tracePt t="178662" x="7781925" y="6607175"/>
          <p14:tracePt t="178679" x="7745413" y="6607175"/>
          <p14:tracePt t="178696" x="7700963" y="6607175"/>
          <p14:tracePt t="178712" x="7673975" y="6607175"/>
          <p14:tracePt t="178729" x="7637463" y="6607175"/>
          <p14:tracePt t="178746" x="7602538" y="6607175"/>
          <p14:tracePt t="178763" x="7531100" y="6607175"/>
          <p14:tracePt t="178779" x="7467600" y="6607175"/>
          <p14:tracePt t="178796" x="7404100" y="6616700"/>
          <p14:tracePt t="178813" x="7351713" y="6616700"/>
          <p14:tracePt t="178829" x="7297738" y="6616700"/>
          <p14:tracePt t="178846" x="7251700" y="6624638"/>
          <p14:tracePt t="178863" x="7207250" y="6634163"/>
          <p14:tracePt t="178879" x="7172325" y="6634163"/>
          <p14:tracePt t="178896" x="7145338" y="6634163"/>
          <p14:tracePt t="178913" x="7126288" y="6634163"/>
          <p14:tracePt t="178929" x="7118350" y="6634163"/>
          <p14:tracePt t="178946" x="7108825" y="6634163"/>
          <p14:tracePt t="178979" x="7099300" y="6634163"/>
          <p14:tracePt t="179075" x="7099300" y="6642100"/>
          <p14:tracePt t="179083" x="7118350" y="6642100"/>
          <p14:tracePt t="179091" x="7145338" y="6642100"/>
          <p14:tracePt t="179099" x="7162800" y="6642100"/>
          <p14:tracePt t="179113" x="7189788" y="6642100"/>
          <p14:tracePt t="179129" x="7216775" y="6642100"/>
          <p14:tracePt t="179146" x="7243763" y="6642100"/>
          <p14:tracePt t="179163" x="7305675" y="6642100"/>
          <p14:tracePt t="179179" x="7359650" y="6642100"/>
          <p14:tracePt t="179196" x="7404100" y="6642100"/>
          <p14:tracePt t="179212" x="7450138" y="6642100"/>
          <p14:tracePt t="179229" x="7477125" y="6642100"/>
          <p14:tracePt t="179246" x="7504113" y="6642100"/>
          <p14:tracePt t="179263" x="7531100" y="6642100"/>
          <p14:tracePt t="179279" x="7583488" y="6642100"/>
          <p14:tracePt t="179296" x="7637463" y="6642100"/>
          <p14:tracePt t="179312" x="7700963" y="6642100"/>
          <p14:tracePt t="179329" x="7772400" y="6642100"/>
          <p14:tracePt t="179346" x="7861300" y="6634163"/>
          <p14:tracePt t="179363" x="7951788" y="6634163"/>
          <p14:tracePt t="179379" x="8005763" y="6634163"/>
          <p14:tracePt t="179396" x="8040688" y="6634163"/>
          <p14:tracePt t="179413" x="8086725" y="6624638"/>
          <p14:tracePt t="179429" x="8131175" y="6624638"/>
          <p14:tracePt t="179446" x="8185150" y="6624638"/>
          <p14:tracePt t="179463" x="8256588" y="6624638"/>
          <p14:tracePt t="179479" x="8328025" y="6624638"/>
          <p14:tracePt t="179496" x="8382000" y="6624638"/>
          <p14:tracePt t="179513" x="8435975" y="6624638"/>
          <p14:tracePt t="179529" x="8470900" y="6624638"/>
          <p14:tracePt t="179546" x="8516938" y="6624638"/>
          <p14:tracePt t="179563" x="8597900" y="6624638"/>
          <p14:tracePt t="179580" x="8669338" y="6624638"/>
          <p14:tracePt t="179596" x="8740775" y="6616700"/>
          <p14:tracePt t="179613" x="8794750" y="6607175"/>
          <p14:tracePt t="179629" x="8848725" y="6597650"/>
          <p14:tracePt t="179646" x="8893175" y="6589713"/>
          <p14:tracePt t="179663" x="8920163" y="6589713"/>
          <p14:tracePt t="179679" x="8928100" y="6589713"/>
          <p14:tracePt t="179696" x="8955088" y="6589713"/>
          <p14:tracePt t="179713" x="8982075" y="6589713"/>
          <p14:tracePt t="179730" x="9009063" y="6589713"/>
          <p14:tracePt t="179746" x="9036050" y="6597650"/>
          <p14:tracePt t="179764" x="9072563" y="6597650"/>
          <p14:tracePt t="179779" x="9090025" y="6597650"/>
          <p14:tracePt t="179796" x="9117013" y="6597650"/>
          <p14:tracePt t="179813" x="9153525" y="6597650"/>
          <p14:tracePt t="179829" x="9197975" y="6597650"/>
          <p14:tracePt t="179846" x="9242425" y="6589713"/>
          <p14:tracePt t="179863" x="9259888" y="6589713"/>
          <p14:tracePt t="179879" x="9269413" y="6589713"/>
          <p14:tracePt t="179913" x="9278938" y="6589713"/>
          <p14:tracePt t="179972" x="9286875" y="6589713"/>
          <p14:tracePt t="180155" x="9296400" y="6589713"/>
          <p14:tracePt t="180172" x="9305925" y="6580188"/>
          <p14:tracePt t="180203" x="9313863" y="6580188"/>
          <p14:tracePt t="180227" x="9323388" y="6580188"/>
          <p14:tracePt t="180243" x="9332913" y="6580188"/>
          <p14:tracePt t="180259" x="9340850" y="6580188"/>
          <p14:tracePt t="180299" x="9350375" y="6580188"/>
          <p14:tracePt t="180804" x="9359900" y="6570663"/>
          <p14:tracePt t="181259" x="9350375" y="6570663"/>
          <p14:tracePt t="181588" x="9359900" y="6570663"/>
          <p14:tracePt t="181604" x="9367838" y="6570663"/>
          <p14:tracePt t="181611" x="9377363" y="6570663"/>
          <p14:tracePt t="181620" x="9385300" y="6570663"/>
          <p14:tracePt t="181630" x="9404350" y="6570663"/>
          <p14:tracePt t="181646" x="9421813" y="6570663"/>
          <p14:tracePt t="181663" x="9448800" y="6570663"/>
          <p14:tracePt t="181696" x="9458325" y="6570663"/>
          <p14:tracePt t="181713" x="9466263" y="6570663"/>
          <p14:tracePt t="181730" x="9475788" y="6570663"/>
          <p14:tracePt t="182124" x="9485313" y="6570663"/>
          <p14:tracePt t="183356" x="9485313" y="6562725"/>
          <p14:tracePt t="183379" x="9485313" y="6553200"/>
          <p14:tracePt t="183740" x="9493250" y="6553200"/>
          <p14:tracePt t="183772" x="9493250" y="6543675"/>
          <p14:tracePt t="186500" x="9502775" y="6543675"/>
          <p14:tracePt t="188724" x="9512300" y="6535738"/>
          <p14:tracePt t="188773" x="9502775" y="6526213"/>
          <p14:tracePt t="188785" x="9502775" y="6516688"/>
          <p14:tracePt t="188802" x="9493250" y="6516688"/>
          <p14:tracePt t="188817" x="9485313" y="6508750"/>
          <p14:tracePt t="188823" x="9475788" y="6508750"/>
          <p14:tracePt t="188834" x="9458325" y="6499225"/>
          <p14:tracePt t="188848" x="9394825" y="6472238"/>
          <p14:tracePt t="188866" x="9286875" y="6400800"/>
          <p14:tracePt t="188881" x="9207500" y="6364288"/>
          <p14:tracePt t="188898" x="9134475" y="6311900"/>
          <p14:tracePt t="188915" x="9072563" y="6265863"/>
          <p14:tracePt t="188933" x="8964613" y="6167438"/>
          <p14:tracePt t="188950" x="8848725" y="6086475"/>
          <p14:tracePt t="188965" x="8723313" y="6015038"/>
          <p14:tracePt t="188982" x="8642350" y="5970588"/>
          <p14:tracePt t="188998" x="8597900" y="5943600"/>
          <p14:tracePt t="189015" x="8570913" y="5926138"/>
          <p14:tracePt t="189032" x="8551863" y="5916613"/>
          <p14:tracePt t="189065" x="8543925" y="5907088"/>
          <p14:tracePt t="189082" x="8516938" y="5899150"/>
          <p14:tracePt t="189099" x="8497888" y="5880100"/>
          <p14:tracePt t="189115" x="8470900" y="5872163"/>
          <p14:tracePt t="189133" x="8453438" y="5854700"/>
          <p14:tracePt t="189148" x="8445500" y="5845175"/>
          <p14:tracePt t="189165" x="8435975" y="5835650"/>
          <p14:tracePt t="189182" x="8426450" y="5827713"/>
          <p14:tracePt t="189198" x="8426450" y="5818188"/>
          <p14:tracePt t="189214" x="8418513" y="5808663"/>
          <p14:tracePt t="189231" x="8408988" y="5800725"/>
          <p14:tracePt t="189248" x="8408988" y="5791200"/>
          <p14:tracePt t="189264" x="8399463" y="5764213"/>
          <p14:tracePt t="189281" x="8391525" y="5746750"/>
          <p14:tracePt t="189298" x="8372475" y="5702300"/>
          <p14:tracePt t="189314" x="8372475" y="5692775"/>
          <p14:tracePt t="189331" x="8364538" y="5675313"/>
          <p14:tracePt t="189348" x="8355013" y="5665788"/>
          <p14:tracePt t="189396" x="8345488" y="5656263"/>
          <p14:tracePt t="189412" x="8345488" y="5648325"/>
          <p14:tracePt t="189421" x="8337550" y="5648325"/>
          <p14:tracePt t="189431" x="8328025" y="5638800"/>
          <p14:tracePt t="189448" x="8328025" y="5621338"/>
          <p14:tracePt t="189464" x="8318500" y="5584825"/>
          <p14:tracePt t="189481" x="8310563" y="5557838"/>
          <p14:tracePt t="189498" x="8310563" y="5522913"/>
          <p14:tracePt t="189514" x="8301038" y="5513388"/>
          <p14:tracePt t="189548" x="8301038" y="5503863"/>
          <p14:tracePt t="189676" x="8301038" y="5522913"/>
          <p14:tracePt t="189684" x="8301038" y="5540375"/>
          <p14:tracePt t="189693" x="8310563" y="5549900"/>
          <p14:tracePt t="189701" x="8310563" y="5567363"/>
          <p14:tracePt t="189714" x="8310563" y="5584825"/>
          <p14:tracePt t="189731" x="8318500" y="5594350"/>
          <p14:tracePt t="189748" x="8318500" y="5602288"/>
          <p14:tracePt t="189829" x="8318500" y="5611813"/>
          <p14:tracePt t="189853" x="8318500" y="5621338"/>
          <p14:tracePt t="189957" x="8328025" y="5621338"/>
          <p14:tracePt t="189988" x="8337550" y="5621338"/>
          <p14:tracePt t="190013" x="8337550" y="5611813"/>
          <p14:tracePt t="190028" x="8337550" y="5602288"/>
          <p14:tracePt t="190036" x="8337550" y="5594350"/>
          <p14:tracePt t="190048" x="8337550" y="5584825"/>
          <p14:tracePt t="190064" x="8337550" y="5567363"/>
          <p14:tracePt t="190081" x="8337550" y="5557838"/>
          <p14:tracePt t="190115" x="8337550" y="5549900"/>
          <p14:tracePt t="190189" x="8328025" y="5549900"/>
          <p14:tracePt t="190204" x="8328025" y="5567363"/>
          <p14:tracePt t="190213" x="8328025" y="5575300"/>
          <p14:tracePt t="190220" x="8328025" y="5584825"/>
          <p14:tracePt t="190231" x="8328025" y="5594350"/>
          <p14:tracePt t="190248" x="8318500" y="5602288"/>
          <p14:tracePt t="190264" x="8318500" y="5621338"/>
          <p14:tracePt t="190281" x="8318500" y="5629275"/>
          <p14:tracePt t="190412" x="8318500" y="5621338"/>
          <p14:tracePt t="190421" x="8318500" y="5611813"/>
          <p14:tracePt t="190431" x="8318500" y="5594350"/>
          <p14:tracePt t="190448" x="8318500" y="5584825"/>
          <p14:tracePt t="190465" x="8318500" y="5575300"/>
          <p14:tracePt t="190556" x="8318500" y="5594350"/>
          <p14:tracePt t="190564" x="8318500" y="5602288"/>
          <p14:tracePt t="190653" x="8318500" y="5611813"/>
          <p14:tracePt t="190709" x="8328025" y="5611813"/>
          <p14:tracePt t="191005" x="8310563" y="5602288"/>
          <p14:tracePt t="191013" x="8293100" y="5602288"/>
          <p14:tracePt t="191021" x="8266113" y="5584825"/>
          <p14:tracePt t="191031" x="8239125" y="5575300"/>
          <p14:tracePt t="191048" x="8131175" y="5540375"/>
          <p14:tracePt t="191065" x="8050213" y="5530850"/>
          <p14:tracePt t="191081" x="7951788" y="5513388"/>
          <p14:tracePt t="191098" x="7816850" y="5495925"/>
          <p14:tracePt t="191115" x="7673975" y="5476875"/>
          <p14:tracePt t="191132" x="7539038" y="5459413"/>
          <p14:tracePt t="191149" x="7423150" y="5459413"/>
          <p14:tracePt t="191165" x="7359650" y="5459413"/>
          <p14:tracePt t="191181" x="7297738" y="5459413"/>
          <p14:tracePt t="191198" x="7251700" y="5459413"/>
          <p14:tracePt t="191215" x="7216775" y="5459413"/>
          <p14:tracePt t="191231" x="7180263" y="5459413"/>
          <p14:tracePt t="191248" x="7162800" y="5468938"/>
          <p14:tracePt t="191265" x="7118350" y="5486400"/>
          <p14:tracePt t="191282" x="7081838" y="5495925"/>
          <p14:tracePt t="191298" x="7054850" y="5513388"/>
          <p14:tracePt t="191315" x="7046913" y="5522913"/>
          <p14:tracePt t="191332" x="7037388" y="5530850"/>
          <p14:tracePt t="191373" x="7037388" y="5549900"/>
          <p14:tracePt t="191381" x="7054850" y="5557838"/>
          <p14:tracePt t="191398" x="7135813" y="5594350"/>
          <p14:tracePt t="191415" x="7243763" y="5621338"/>
          <p14:tracePt t="191431" x="7315200" y="5638800"/>
          <p14:tracePt t="191448" x="7369175" y="5656263"/>
          <p14:tracePt t="191465" x="7413625" y="5665788"/>
          <p14:tracePt t="191481" x="7440613" y="5665788"/>
          <p14:tracePt t="191498" x="7450138" y="5665788"/>
          <p14:tracePt t="191515" x="7458075" y="5665788"/>
          <p14:tracePt t="191531" x="7467600" y="5665788"/>
          <p14:tracePt t="191549" x="7477125" y="5665788"/>
          <p14:tracePt t="191565" x="7485063" y="5665788"/>
          <p14:tracePt t="191581" x="7504113" y="5665788"/>
          <p14:tracePt t="191598" x="7521575" y="5665788"/>
          <p14:tracePt t="191615" x="7531100" y="5665788"/>
          <p14:tracePt t="191632" x="7548563" y="5665788"/>
          <p14:tracePt t="191648" x="7566025" y="5656263"/>
          <p14:tracePt t="191665" x="7583488" y="5656263"/>
          <p14:tracePt t="191682" x="7610475" y="5656263"/>
          <p14:tracePt t="191698" x="7629525" y="5656263"/>
          <p14:tracePt t="191715" x="7656513" y="5656263"/>
          <p14:tracePt t="191732" x="7700963" y="5656263"/>
          <p14:tracePt t="191749" x="7781925" y="5656263"/>
          <p14:tracePt t="191765" x="7835900" y="5656263"/>
          <p14:tracePt t="191782" x="7870825" y="5656263"/>
          <p14:tracePt t="191798" x="7915275" y="5656263"/>
          <p14:tracePt t="191815" x="7961313" y="5656263"/>
          <p14:tracePt t="191831" x="8005763" y="5656263"/>
          <p14:tracePt t="191848" x="8050213" y="5648325"/>
          <p14:tracePt t="191865" x="8094663" y="5638800"/>
          <p14:tracePt t="191882" x="8140700" y="5629275"/>
          <p14:tracePt t="191898" x="8185150" y="5629275"/>
          <p14:tracePt t="191915" x="8212138" y="5629275"/>
          <p14:tracePt t="191932" x="8229600" y="5629275"/>
          <p14:tracePt t="191948" x="8239125" y="5629275"/>
          <p14:tracePt t="192013" x="8247063" y="5629275"/>
          <p14:tracePt t="192037" x="8256588" y="5629275"/>
          <p14:tracePt t="192045" x="8266113" y="5629275"/>
          <p14:tracePt t="192053" x="8274050" y="5629275"/>
          <p14:tracePt t="192065" x="8283575" y="5621338"/>
          <p14:tracePt t="192081" x="8293100" y="5621338"/>
          <p14:tracePt t="192098" x="8301038" y="5621338"/>
          <p14:tracePt t="192115" x="8310563" y="5621338"/>
          <p14:tracePt t="192141" x="8318500" y="5621338"/>
          <p14:tracePt t="192165" x="8328025" y="5621338"/>
          <p14:tracePt t="192357" x="8337550" y="5621338"/>
          <p14:tracePt t="192445" x="8328025" y="5621338"/>
          <p14:tracePt t="192461" x="8318500" y="5621338"/>
          <p14:tracePt t="192469" x="8318500" y="5611813"/>
          <p14:tracePt t="192477" x="8318500" y="5602288"/>
          <p14:tracePt t="192485" x="8318500" y="5594350"/>
          <p14:tracePt t="192498" x="8318500" y="5584825"/>
          <p14:tracePt t="192515" x="8318500" y="5557838"/>
          <p14:tracePt t="192532" x="8318500" y="5549900"/>
          <p14:tracePt t="192612" x="8310563" y="5567363"/>
          <p14:tracePt t="192621" x="8301038" y="5584825"/>
          <p14:tracePt t="192632" x="8293100" y="5602288"/>
          <p14:tracePt t="192648" x="8283575" y="5611813"/>
          <p14:tracePt t="192665" x="8283575" y="5621338"/>
          <p14:tracePt t="192682" x="8283575" y="5629275"/>
          <p14:tracePt t="192749" x="8283575" y="5621338"/>
          <p14:tracePt t="192765" x="8283575" y="5611813"/>
          <p14:tracePt t="193245" x="8293100" y="5611813"/>
          <p14:tracePt t="193349" x="8301038" y="5611813"/>
          <p14:tracePt t="193429" x="8310563" y="5611813"/>
          <p14:tracePt t="193573" x="8318500" y="5611813"/>
          <p14:tracePt t="193629" x="8318500" y="5629275"/>
          <p14:tracePt t="194125" x="8318500" y="5638800"/>
          <p14:tracePt t="194157" x="8318500" y="5648325"/>
          <p14:tracePt t="194165" x="8318500" y="5656263"/>
          <p14:tracePt t="194181" x="8318500" y="5665788"/>
          <p14:tracePt t="194205" x="8318500" y="5675313"/>
          <p14:tracePt t="194229" x="8318500" y="5683250"/>
          <p14:tracePt t="194237" x="8318500" y="5692775"/>
          <p14:tracePt t="194269" x="8318500" y="5702300"/>
          <p14:tracePt t="194293" x="8328025" y="5702300"/>
          <p14:tracePt t="194341" x="8328025" y="5710238"/>
          <p14:tracePt t="194365" x="8337550" y="5727700"/>
          <p14:tracePt t="194397" x="8337550" y="5737225"/>
          <p14:tracePt t="194413" x="8337550" y="5746750"/>
          <p14:tracePt t="194429" x="8337550" y="5754688"/>
          <p14:tracePt t="194469" x="8345488" y="5764213"/>
          <p14:tracePt t="194501" x="8345488" y="5773738"/>
          <p14:tracePt t="194517" x="8345488" y="5781675"/>
          <p14:tracePt t="194525" x="8345488" y="5791200"/>
          <p14:tracePt t="194533" x="8345488" y="5800725"/>
          <p14:tracePt t="194549" x="8345488" y="5818188"/>
          <p14:tracePt t="194565" x="8345488" y="5827713"/>
          <p14:tracePt t="194582" x="8345488" y="5845175"/>
          <p14:tracePt t="194621" x="8345488" y="5854700"/>
          <p14:tracePt t="194629" x="8345488" y="5862638"/>
          <p14:tracePt t="194645" x="8345488" y="5880100"/>
          <p14:tracePt t="194653" x="8337550" y="5889625"/>
          <p14:tracePt t="194665" x="8328025" y="5907088"/>
          <p14:tracePt t="194682" x="8310563" y="5943600"/>
          <p14:tracePt t="194699" x="8283575" y="5988050"/>
          <p14:tracePt t="194715" x="8266113" y="6015038"/>
          <p14:tracePt t="194732" x="8239125" y="6042025"/>
          <p14:tracePt t="194749" x="8212138" y="6086475"/>
          <p14:tracePt t="194765" x="8175625" y="6132513"/>
          <p14:tracePt t="194782" x="8148638" y="6159500"/>
          <p14:tracePt t="194799" x="8121650" y="6194425"/>
          <p14:tracePt t="194816" x="8086725" y="6230938"/>
          <p14:tracePt t="194832" x="8077200" y="6248400"/>
          <p14:tracePt t="194849" x="8050213" y="6275388"/>
          <p14:tracePt t="194866" x="8032750" y="6292850"/>
          <p14:tracePt t="194882" x="7996238" y="6319838"/>
          <p14:tracePt t="194899" x="7961313" y="6346825"/>
          <p14:tracePt t="194915" x="7924800" y="6373813"/>
          <p14:tracePt t="194932" x="7888288" y="6391275"/>
          <p14:tracePt t="194949" x="7816850" y="6427788"/>
          <p14:tracePt t="194965" x="7754938" y="6464300"/>
          <p14:tracePt t="194982" x="7708900" y="6472238"/>
          <p14:tracePt t="194999" x="7664450" y="6489700"/>
          <p14:tracePt t="195015" x="7637463" y="6499225"/>
          <p14:tracePt t="195032" x="7593013" y="6508750"/>
          <p14:tracePt t="195049" x="7531100" y="6516688"/>
          <p14:tracePt t="195066" x="7467600" y="6535738"/>
          <p14:tracePt t="195082" x="7404100" y="6553200"/>
          <p14:tracePt t="195099" x="7369175" y="6562725"/>
          <p14:tracePt t="195116" x="7288213" y="6589713"/>
          <p14:tracePt t="195132" x="7234238" y="6597650"/>
          <p14:tracePt t="195149" x="7153275" y="6607175"/>
          <p14:tracePt t="195165" x="7118350" y="6607175"/>
          <p14:tracePt t="195182" x="7073900" y="6607175"/>
          <p14:tracePt t="195199" x="7027863" y="6607175"/>
          <p14:tracePt t="195215" x="6983413" y="6607175"/>
          <p14:tracePt t="195232" x="6946900" y="6607175"/>
          <p14:tracePt t="195249" x="6929438" y="6607175"/>
          <p14:tracePt t="195265" x="6894513" y="6616700"/>
          <p14:tracePt t="195282" x="6867525" y="6624638"/>
          <p14:tracePt t="195299" x="6840538" y="6624638"/>
          <p14:tracePt t="195315" x="6821488" y="6624638"/>
          <p14:tracePt t="195332" x="6821488" y="6634163"/>
          <p14:tracePt t="195349" x="6813550" y="6634163"/>
          <p14:tracePt t="195421" x="6840538" y="6634163"/>
          <p14:tracePt t="195429" x="6867525" y="6634163"/>
          <p14:tracePt t="195437" x="6894513" y="6634163"/>
          <p14:tracePt t="195449" x="6938963" y="6634163"/>
          <p14:tracePt t="195465" x="7037388" y="6634163"/>
          <p14:tracePt t="195482" x="7172325" y="6634163"/>
          <p14:tracePt t="195499" x="7261225" y="6634163"/>
          <p14:tracePt t="195516" x="7297738" y="6634163"/>
          <p14:tracePt t="195532" x="7315200" y="6634163"/>
          <p14:tracePt t="195549" x="7324725" y="6634163"/>
          <p14:tracePt t="195566" x="7332663" y="6642100"/>
          <p14:tracePt t="195582" x="7342188" y="6642100"/>
          <p14:tracePt t="195599" x="7378700" y="6642100"/>
          <p14:tracePt t="195616" x="7404100" y="6642100"/>
          <p14:tracePt t="195632" x="7431088" y="6642100"/>
          <p14:tracePt t="195749" x="7440613" y="6642100"/>
          <p14:tracePt t="195765" x="7450138" y="6642100"/>
          <p14:tracePt t="195773" x="7458075" y="6642100"/>
          <p14:tracePt t="195797" x="7467600" y="6642100"/>
          <p14:tracePt t="195813" x="7477125" y="6642100"/>
          <p14:tracePt t="195869" x="7485063" y="6642100"/>
          <p14:tracePt t="195877" x="7494588" y="6642100"/>
          <p14:tracePt t="195893" x="7504113" y="6642100"/>
          <p14:tracePt t="195901" x="7521575" y="6642100"/>
          <p14:tracePt t="195917" x="7539038" y="6642100"/>
          <p14:tracePt t="195932" x="7548563" y="6642100"/>
          <p14:tracePt t="195949" x="7593013" y="6642100"/>
          <p14:tracePt t="195965" x="7610475" y="6642100"/>
          <p14:tracePt t="195999" x="7620000" y="6642100"/>
          <p14:tracePt t="196015" x="7629525" y="6642100"/>
          <p14:tracePt t="196032" x="7637463" y="6642100"/>
          <p14:tracePt t="196049" x="7656513" y="6642100"/>
          <p14:tracePt t="196066" x="7664450" y="6642100"/>
          <p14:tracePt t="196082" x="7673975" y="6634163"/>
          <p14:tracePt t="196197" x="7683500" y="6624638"/>
          <p14:tracePt t="196205" x="7691438" y="6624638"/>
          <p14:tracePt t="196229" x="7700963" y="6616700"/>
          <p14:tracePt t="196245" x="7708900" y="6616700"/>
          <p14:tracePt t="196253" x="7727950" y="6607175"/>
          <p14:tracePt t="196269" x="7745413" y="6607175"/>
          <p14:tracePt t="196282" x="7762875" y="6597650"/>
          <p14:tracePt t="196299" x="7789863" y="6589713"/>
          <p14:tracePt t="196316" x="7808913" y="6589713"/>
          <p14:tracePt t="196333" x="7835900" y="6580188"/>
          <p14:tracePt t="196349" x="7861300" y="6570663"/>
          <p14:tracePt t="196366" x="7880350" y="6570663"/>
          <p14:tracePt t="196382" x="7915275" y="6562725"/>
          <p14:tracePt t="196399" x="7934325" y="6562725"/>
          <p14:tracePt t="196416" x="7961313" y="6562725"/>
          <p14:tracePt t="196432" x="7988300" y="6562725"/>
          <p14:tracePt t="196449" x="8040688" y="6562725"/>
          <p14:tracePt t="196466" x="8104188" y="6562725"/>
          <p14:tracePt t="196482" x="8140700" y="6562725"/>
          <p14:tracePt t="196499" x="8166100" y="6553200"/>
          <p14:tracePt t="196516" x="8175625" y="6553200"/>
          <p14:tracePt t="196532" x="8185150" y="6553200"/>
          <p14:tracePt t="196549" x="8193088" y="6553200"/>
          <p14:tracePt t="196566" x="8202613" y="6553200"/>
          <p14:tracePt t="196582" x="8220075" y="6553200"/>
          <p14:tracePt t="196599" x="8229600" y="6553200"/>
          <p14:tracePt t="196616" x="8247063" y="6553200"/>
          <p14:tracePt t="196632" x="8266113" y="6553200"/>
          <p14:tracePt t="196649" x="8274050" y="6543675"/>
          <p14:tracePt t="196666" x="8283575" y="6543675"/>
          <p14:tracePt t="196699" x="8301038" y="6543675"/>
          <p14:tracePt t="196716" x="8318500" y="6543675"/>
          <p14:tracePt t="196749" x="8328025" y="6543675"/>
          <p14:tracePt t="196861" x="8337550" y="6543675"/>
          <p14:tracePt t="196893" x="8345488" y="6543675"/>
          <p14:tracePt t="197229" x="8364538" y="6543675"/>
          <p14:tracePt t="197237" x="8382000" y="6543675"/>
          <p14:tracePt t="197245" x="8399463" y="6543675"/>
          <p14:tracePt t="197253" x="8418513" y="6543675"/>
          <p14:tracePt t="197266" x="8435975" y="6543675"/>
          <p14:tracePt t="197282" x="8470900" y="6543675"/>
          <p14:tracePt t="197299" x="8516938" y="6543675"/>
          <p14:tracePt t="197316" x="8524875" y="6543675"/>
          <p14:tracePt t="197333" x="8543925" y="6543675"/>
          <p14:tracePt t="197349" x="8570913" y="6543675"/>
          <p14:tracePt t="197366" x="8588375" y="6543675"/>
          <p14:tracePt t="197383" x="8615363" y="6543675"/>
          <p14:tracePt t="197399" x="8642350" y="6543675"/>
          <p14:tracePt t="197416" x="8669338" y="6535738"/>
          <p14:tracePt t="197432" x="8677275" y="6535738"/>
          <p14:tracePt t="197574" x="8686800" y="6535738"/>
          <p14:tracePt t="197621" x="8686800" y="6543675"/>
          <p14:tracePt t="197637" x="8686800" y="6553200"/>
          <p14:tracePt t="197645" x="8686800" y="6562725"/>
          <p14:tracePt t="197653" x="8686800" y="6570663"/>
          <p14:tracePt t="197717" x="8686800" y="6580188"/>
          <p14:tracePt t="197741" x="8677275" y="6580188"/>
          <p14:tracePt t="197757" x="8669338" y="6589713"/>
          <p14:tracePt t="197805" x="8659813" y="6589713"/>
          <p14:tracePt t="197837" x="8650288" y="6589713"/>
          <p14:tracePt t="197854" x="8642350" y="6580188"/>
          <p14:tracePt t="197909" x="8642350" y="6570663"/>
          <p14:tracePt t="197941" x="8642350" y="6562725"/>
          <p14:tracePt t="197957" x="8642350" y="6543675"/>
          <p14:tracePt t="197973" x="8650288" y="6543675"/>
          <p14:tracePt t="197981" x="8669338" y="6543675"/>
          <p14:tracePt t="197997" x="8686800" y="6543675"/>
          <p14:tracePt t="198005" x="8696325" y="6543675"/>
          <p14:tracePt t="198016" x="8704263" y="6543675"/>
          <p14:tracePt t="198033" x="8731250" y="6543675"/>
          <p14:tracePt t="198049" x="8750300" y="6543675"/>
          <p14:tracePt t="198066" x="8758238" y="6543675"/>
          <p14:tracePt t="198083" x="8775700" y="6543675"/>
          <p14:tracePt t="198099" x="8785225" y="6543675"/>
          <p14:tracePt t="198318" x="8794750" y="6543675"/>
          <p14:tracePt t="198622" x="8802688" y="6543675"/>
          <p14:tracePt t="198630" x="8812213" y="6535738"/>
          <p14:tracePt t="198678" x="8821738" y="6535738"/>
          <p14:tracePt t="198702" x="8839200" y="6535738"/>
          <p14:tracePt t="198718" x="8848725" y="6535738"/>
          <p14:tracePt t="198734" x="8856663" y="6535738"/>
          <p14:tracePt t="198749" x="8866188" y="6535738"/>
          <p14:tracePt t="198765" x="8875713" y="6535738"/>
          <p14:tracePt t="198797" x="8883650" y="6535738"/>
          <p14:tracePt t="199029" x="8875713" y="6535738"/>
          <p14:tracePt t="199038" x="8866188" y="6535738"/>
          <p14:tracePt t="199054" x="8856663" y="6535738"/>
          <p14:tracePt t="199062" x="8848725" y="6535738"/>
          <p14:tracePt t="199077" x="8839200" y="6535738"/>
          <p14:tracePt t="199094" x="8829675" y="6535738"/>
          <p14:tracePt t="199110" x="8821738" y="6535738"/>
          <p14:tracePt t="199126" x="8802688" y="6535738"/>
          <p14:tracePt t="199142" x="8785225" y="6535738"/>
          <p14:tracePt t="199149" x="8775700" y="6535738"/>
          <p14:tracePt t="199166" x="8758238" y="6535738"/>
          <p14:tracePt t="199183" x="8750300" y="6535738"/>
          <p14:tracePt t="199199" x="8740775" y="6535738"/>
          <p14:tracePt t="199216" x="8713788" y="6508750"/>
          <p14:tracePt t="199233" x="8704263" y="6499225"/>
          <p14:tracePt t="199249" x="8686800" y="6464300"/>
          <p14:tracePt t="199266" x="8686800" y="6410325"/>
          <p14:tracePt t="199283" x="8686800" y="6383338"/>
          <p14:tracePt t="199299" x="8704263" y="6356350"/>
          <p14:tracePt t="199336" x="8713788" y="6356350"/>
          <p14:tracePt t="199400" x="8723313" y="6356350"/>
          <p14:tracePt t="199431" x="8723313" y="6364288"/>
          <p14:tracePt t="199455" x="8723313" y="6373813"/>
          <p14:tracePt t="199511" x="8723313" y="6383338"/>
          <p14:tracePt t="199722" x="8731250" y="6383338"/>
          <p14:tracePt t="199738" x="8740775" y="6383338"/>
          <p14:tracePt t="199754" x="8758238" y="6391275"/>
          <p14:tracePt t="199770" x="8767763" y="6391275"/>
          <p14:tracePt t="199776" x="8775700" y="6391275"/>
          <p14:tracePt t="199786" x="8785225" y="6391275"/>
          <p14:tracePt t="199800" x="8812213" y="6400800"/>
          <p14:tracePt t="199817" x="8829675" y="6400800"/>
          <p14:tracePt t="199834" x="8839200" y="6400800"/>
          <p14:tracePt t="199850" x="8848725" y="6400800"/>
          <p14:tracePt t="199884" x="8866188" y="6400800"/>
          <p14:tracePt t="199917" x="8883650" y="6400800"/>
          <p14:tracePt t="199935" x="8910638" y="6400800"/>
          <p14:tracePt t="199950" x="8937625" y="6400800"/>
          <p14:tracePt t="199967" x="8974138" y="6400800"/>
          <p14:tracePt t="199984" x="8982075" y="6400800"/>
          <p14:tracePt t="200000" x="8991600" y="6400800"/>
          <p14:tracePt t="200017" x="8991600" y="6410325"/>
          <p14:tracePt t="200034" x="9001125" y="6410325"/>
          <p14:tracePt t="200050" x="9001125" y="6427788"/>
          <p14:tracePt t="200067" x="9001125" y="6445250"/>
          <p14:tracePt t="200084" x="9009063" y="6454775"/>
          <p14:tracePt t="200100" x="9009063" y="6464300"/>
          <p14:tracePt t="200120" x="9009063" y="6472238"/>
          <p14:tracePt t="200135" x="9028113" y="6489700"/>
          <p14:tracePt t="200150" x="9036050" y="6499225"/>
          <p14:tracePt t="200167" x="9055100" y="6526213"/>
          <p14:tracePt t="200184" x="9063038" y="6543675"/>
          <p14:tracePt t="200200" x="9080500" y="6562725"/>
          <p14:tracePt t="200234" x="9080500" y="6570663"/>
          <p14:tracePt t="200250" x="9090025" y="6580188"/>
          <p14:tracePt t="200267" x="9090025" y="6589713"/>
          <p14:tracePt t="200284" x="9090025" y="6597650"/>
          <p14:tracePt t="200318" x="9090025" y="6607175"/>
          <p14:tracePt t="200374" x="9099550" y="6616700"/>
          <p14:tracePt t="200422" x="9099550" y="6624638"/>
          <p14:tracePt t="200445" x="9107488" y="6624638"/>
          <p14:tracePt t="200470" x="9117013" y="6624638"/>
          <p14:tracePt t="200486" x="9126538" y="6624638"/>
          <p14:tracePt t="200518" x="9134475" y="6624638"/>
          <p14:tracePt t="200534" x="9144000" y="6624638"/>
          <p14:tracePt t="200550" x="9153525" y="6624638"/>
          <p14:tracePt t="200557" x="9161463" y="6624638"/>
          <p14:tracePt t="200567" x="9170988" y="6624638"/>
          <p14:tracePt t="200583" x="9180513" y="6624638"/>
          <p14:tracePt t="200600" x="9197975" y="6624638"/>
          <p14:tracePt t="200616" x="9207500" y="6624638"/>
          <p14:tracePt t="200633" x="9215438" y="6624638"/>
          <p14:tracePt t="200650" x="9224963" y="6624638"/>
          <p14:tracePt t="200666" x="9232900" y="6624638"/>
          <p14:tracePt t="200902" x="9242425" y="6624638"/>
          <p14:tracePt t="200910" x="9251950" y="6624638"/>
          <p14:tracePt t="200918" x="9259888" y="6624638"/>
          <p14:tracePt t="200934" x="9278938" y="6624638"/>
          <p14:tracePt t="200950" x="9296400" y="6624638"/>
          <p14:tracePt t="201398" x="9305925" y="6624638"/>
          <p14:tracePt t="201414" x="9313863" y="6624638"/>
          <p14:tracePt t="201438" x="9313863" y="6616700"/>
          <p14:tracePt t="201486" x="9313863" y="6607175"/>
          <p14:tracePt t="201686" x="9313863" y="6597650"/>
          <p14:tracePt t="201854" x="9323388" y="6597650"/>
          <p14:tracePt t="201870" x="9332913" y="6597650"/>
          <p14:tracePt t="201878" x="9340850" y="6597650"/>
          <p14:tracePt t="201886" x="9359900" y="6597650"/>
          <p14:tracePt t="201900" x="9385300" y="6597650"/>
          <p14:tracePt t="201917" x="9412288" y="6597650"/>
          <p14:tracePt t="201934" x="9466263" y="6597650"/>
          <p14:tracePt t="201950" x="9475788" y="6597650"/>
          <p14:tracePt t="201967" x="9493250" y="6597650"/>
          <p14:tracePt t="201983" x="9502775" y="6597650"/>
          <p14:tracePt t="202000" x="9512300" y="6597650"/>
          <p14:tracePt t="202017" x="9529763" y="6597650"/>
          <p14:tracePt t="202033" x="9547225" y="6597650"/>
          <p14:tracePt t="202050" x="9574213" y="6597650"/>
          <p14:tracePt t="202067" x="9591675" y="6597650"/>
          <p14:tracePt t="202083" x="9618663" y="6597650"/>
          <p14:tracePt t="202246" x="9618663" y="6589713"/>
          <p14:tracePt t="202294" x="9618663" y="6580188"/>
          <p14:tracePt t="202382" x="9618663" y="6570663"/>
          <p14:tracePt t="202654" x="9628188" y="6562725"/>
          <p14:tracePt t="203254" x="9618663" y="6562725"/>
          <p14:tracePt t="203326" x="9610725" y="6553200"/>
          <p14:tracePt t="207735" x="9601200" y="6553200"/>
          <p14:tracePt t="207758" x="9591675" y="6553200"/>
          <p14:tracePt t="207790" x="9583738" y="6553200"/>
          <p14:tracePt t="207831" x="9574213" y="6553200"/>
          <p14:tracePt t="207847" x="9564688" y="6553200"/>
          <p14:tracePt t="207895" x="9556750" y="6553200"/>
          <p14:tracePt t="207919" x="9547225" y="6553200"/>
          <p14:tracePt t="207943" x="9537700" y="6553200"/>
          <p14:tracePt t="207951" x="9529763" y="6553200"/>
          <p14:tracePt t="207974" x="9520238" y="6543675"/>
          <p14:tracePt t="207991" x="9502775" y="6535738"/>
          <p14:tracePt t="208004" x="9485313" y="6516688"/>
          <p14:tracePt t="208010" x="9475788" y="6516688"/>
          <p14:tracePt t="208019" x="9458325" y="6499225"/>
          <p14:tracePt t="208034" x="9412288" y="6481763"/>
          <p14:tracePt t="208051" x="9394825" y="6464300"/>
          <p14:tracePt t="208058" x="9385300" y="6454775"/>
          <p14:tracePt t="208068" x="9367838" y="6445250"/>
          <p14:tracePt t="208084" x="9350375" y="6427788"/>
          <p14:tracePt t="208101" x="9313863" y="6410325"/>
          <p14:tracePt t="208121" x="9251950" y="6356350"/>
          <p14:tracePt t="208136" x="9188450" y="6302375"/>
          <p14:tracePt t="208152" x="9126538" y="6248400"/>
          <p14:tracePt t="208168" x="9090025" y="6221413"/>
          <p14:tracePt t="208185" x="9055100" y="6184900"/>
          <p14:tracePt t="208202" x="9028113" y="6159500"/>
          <p14:tracePt t="208218" x="9001125" y="6132513"/>
          <p14:tracePt t="208235" x="8964613" y="6096000"/>
          <p14:tracePt t="208252" x="8893175" y="6051550"/>
          <p14:tracePt t="208269" x="8821738" y="6007100"/>
          <p14:tracePt t="208285" x="8758238" y="5961063"/>
          <p14:tracePt t="208303" x="8713788" y="5934075"/>
          <p14:tracePt t="208320" x="8686800" y="5926138"/>
          <p14:tracePt t="208352" x="8669338" y="5907088"/>
          <p14:tracePt t="208368" x="8659813" y="5907088"/>
          <p14:tracePt t="208385" x="8642350" y="5899150"/>
          <p14:tracePt t="208402" x="8623300" y="5880100"/>
          <p14:tracePt t="208418" x="8588375" y="5854700"/>
          <p14:tracePt t="208435" x="8561388" y="5835650"/>
          <p14:tracePt t="208452" x="8543925" y="5808663"/>
          <p14:tracePt t="208469" x="8524875" y="5791200"/>
          <p14:tracePt t="208502" x="8524875" y="5781675"/>
          <p14:tracePt t="208518" x="8516938" y="5781675"/>
          <p14:tracePt t="208606" x="8516938" y="5764213"/>
          <p14:tracePt t="208614" x="8516938" y="5754688"/>
          <p14:tracePt t="208622" x="8516938" y="5737225"/>
          <p14:tracePt t="208635" x="8507413" y="5702300"/>
          <p14:tracePt t="208651" x="8507413" y="5611813"/>
          <p14:tracePt t="208668" x="8507413" y="5540375"/>
          <p14:tracePt t="208685" x="8516938" y="5495925"/>
          <p14:tracePt t="208701" x="8516938" y="5476875"/>
          <p14:tracePt t="208718" x="8524875" y="5476875"/>
          <p14:tracePt t="208759" x="8534400" y="5476875"/>
          <p14:tracePt t="208768" x="8561388" y="5476875"/>
          <p14:tracePt t="208785" x="8642350" y="5540375"/>
          <p14:tracePt t="208801" x="8704263" y="5584825"/>
          <p14:tracePt t="208818" x="8731250" y="5629275"/>
          <p14:tracePt t="208834" x="8740775" y="5656263"/>
          <p14:tracePt t="208851" x="8750300" y="5675313"/>
          <p14:tracePt t="208869" x="8750300" y="5683250"/>
          <p14:tracePt t="208952" x="8740775" y="5702300"/>
          <p14:tracePt t="208969" x="8731250" y="5710238"/>
          <p14:tracePt t="208976" x="8713788" y="5746750"/>
          <p14:tracePt t="208985" x="8696325" y="5754688"/>
          <p14:tracePt t="209002" x="8677275" y="5791200"/>
          <p14:tracePt t="209018" x="8677275" y="5800725"/>
          <p14:tracePt t="209035" x="8669338" y="5835650"/>
          <p14:tracePt t="209052" x="8642350" y="5880100"/>
          <p14:tracePt t="209055" x="8632825" y="5899150"/>
          <p14:tracePt t="209068" x="8623300" y="5926138"/>
          <p14:tracePt t="209085" x="8597900" y="5980113"/>
          <p14:tracePt t="209103" x="8570913" y="6007100"/>
          <p14:tracePt t="209135" x="8570913" y="6015038"/>
          <p14:tracePt t="209152" x="8561388" y="6015038"/>
          <p14:tracePt t="209169" x="8543925" y="6024563"/>
          <p14:tracePt t="209185" x="8516938" y="6032500"/>
          <p14:tracePt t="209202" x="8480425" y="6051550"/>
          <p14:tracePt t="209219" x="8435975" y="6078538"/>
          <p14:tracePt t="209235" x="8382000" y="6105525"/>
          <p14:tracePt t="209252" x="8337550" y="6132513"/>
          <p14:tracePt t="209268" x="8293100" y="6140450"/>
          <p14:tracePt t="209285" x="8247063" y="6167438"/>
          <p14:tracePt t="209301" x="8175625" y="6194425"/>
          <p14:tracePt t="209318" x="8059738" y="6265863"/>
          <p14:tracePt t="209335" x="7996238" y="6311900"/>
          <p14:tracePt t="209351" x="7969250" y="6329363"/>
          <p14:tracePt t="209368" x="7942263" y="6346825"/>
          <p14:tracePt t="209385" x="7915275" y="6356350"/>
          <p14:tracePt t="209401" x="7861300" y="6383338"/>
          <p14:tracePt t="209418" x="7816850" y="6410325"/>
          <p14:tracePt t="209435" x="7754938" y="6437313"/>
          <p14:tracePt t="209451" x="7735888" y="6454775"/>
          <p14:tracePt t="209468" x="7708900" y="6464300"/>
          <p14:tracePt t="209485" x="7664450" y="6472238"/>
          <p14:tracePt t="209501" x="7629525" y="6481763"/>
          <p14:tracePt t="209518" x="7556500" y="6516688"/>
          <p14:tracePt t="209535" x="7512050" y="6535738"/>
          <p14:tracePt t="209551" x="7485063" y="6543675"/>
          <p14:tracePt t="209568" x="7467600" y="6553200"/>
          <p14:tracePt t="209615" x="7458075" y="6562725"/>
          <p14:tracePt t="209655" x="7467600" y="6570663"/>
          <p14:tracePt t="209663" x="7494588" y="6580188"/>
          <p14:tracePt t="209671" x="7539038" y="6597650"/>
          <p14:tracePt t="209685" x="7602538" y="6616700"/>
          <p14:tracePt t="209701" x="7727950" y="6651625"/>
          <p14:tracePt t="209719" x="7880350" y="6688138"/>
          <p14:tracePt t="209735" x="7942263" y="6696075"/>
          <p14:tracePt t="209751" x="8005763" y="6705600"/>
          <p14:tracePt t="209769" x="8094663" y="6705600"/>
          <p14:tracePt t="209785" x="8212138" y="6705600"/>
          <p14:tracePt t="209801" x="8355013" y="6705600"/>
          <p14:tracePt t="209818" x="8480425" y="6705600"/>
          <p14:tracePt t="209835" x="8561388" y="6705600"/>
          <p14:tracePt t="209852" x="8615363" y="6705600"/>
          <p14:tracePt t="209868" x="8650288" y="6705600"/>
          <p14:tracePt t="209885" x="8686800" y="6705600"/>
          <p14:tracePt t="209901" x="8731250" y="6705600"/>
          <p14:tracePt t="209919" x="8848725" y="6688138"/>
          <p14:tracePt t="209935" x="8937625" y="6669088"/>
          <p14:tracePt t="209951" x="8982075" y="6661150"/>
          <p14:tracePt t="209968" x="9001125" y="6661150"/>
          <p14:tracePt t="209985" x="9009063" y="6661150"/>
          <p14:tracePt t="210001" x="9018588" y="6661150"/>
          <p14:tracePt t="210018" x="9028113" y="6661150"/>
          <p14:tracePt t="210035" x="9036050" y="6661150"/>
          <p14:tracePt t="210052" x="9045575" y="6661150"/>
          <p14:tracePt t="210068" x="9063038" y="6661150"/>
          <p14:tracePt t="210087" x="9072563" y="6661150"/>
          <p14:tracePt t="210303" x="9063038" y="6661150"/>
          <p14:tracePt t="210335" x="9055100" y="6661150"/>
          <p14:tracePt t="210351" x="9045575" y="6651625"/>
          <p14:tracePt t="210383" x="9036050" y="6651625"/>
          <p14:tracePt t="210391" x="9028113" y="6651625"/>
          <p14:tracePt t="210431" x="9018588" y="6651625"/>
          <p14:tracePt t="210439" x="9009063" y="6651625"/>
          <p14:tracePt t="210455" x="8991600" y="6642100"/>
          <p14:tracePt t="210487" x="8982075" y="6642100"/>
          <p14:tracePt t="210495" x="8974138" y="6642100"/>
          <p14:tracePt t="210503" x="8964613" y="6642100"/>
          <p14:tracePt t="210519" x="8955088" y="6642100"/>
          <p14:tracePt t="210535" x="8920163" y="6642100"/>
          <p14:tracePt t="210552" x="8883650" y="6642100"/>
          <p14:tracePt t="210568" x="8839200" y="6642100"/>
          <p14:tracePt t="210585" x="8802688" y="6642100"/>
          <p14:tracePt t="210602" x="8750300" y="6642100"/>
          <p14:tracePt t="210618" x="8723313" y="6642100"/>
          <p14:tracePt t="210635" x="8686800" y="6642100"/>
          <p14:tracePt t="210652" x="8650288" y="6642100"/>
          <p14:tracePt t="210668" x="8615363" y="6642100"/>
          <p14:tracePt t="210685" x="8597900" y="6642100"/>
          <p14:tracePt t="210702" x="8570913" y="6642100"/>
          <p14:tracePt t="210719" x="8543925" y="6642100"/>
          <p14:tracePt t="210735" x="8524875" y="6642100"/>
          <p14:tracePt t="210752" x="8516938" y="6642100"/>
          <p14:tracePt t="210769" x="8507413" y="6642100"/>
          <p14:tracePt t="210823" x="8497888" y="6642100"/>
          <p14:tracePt t="210847" x="8489950" y="6634163"/>
          <p14:tracePt t="211087" x="8497888" y="6634163"/>
          <p14:tracePt t="211103" x="8516938" y="6634163"/>
          <p14:tracePt t="211119" x="8524875" y="6634163"/>
          <p14:tracePt t="211127" x="8534400" y="6634163"/>
          <p14:tracePt t="211135" x="8543925" y="6634163"/>
          <p14:tracePt t="211152" x="8551863" y="6634163"/>
          <p14:tracePt t="211183" x="8561388" y="6634163"/>
          <p14:tracePt t="211239" x="8570913" y="6634163"/>
          <p14:tracePt t="211263" x="8578850" y="6634163"/>
          <p14:tracePt t="211495" x="8570913" y="6624638"/>
          <p14:tracePt t="211519" x="8570913" y="6616700"/>
          <p14:tracePt t="211527" x="8570913" y="6607175"/>
          <p14:tracePt t="211535" x="8570913" y="6597650"/>
          <p14:tracePt t="211552" x="8570913" y="6580188"/>
          <p14:tracePt t="211568" x="8570913" y="6562725"/>
          <p14:tracePt t="211585" x="8578850" y="6543675"/>
          <p14:tracePt t="211602" x="8588375" y="6535738"/>
          <p14:tracePt t="211618" x="8597900" y="6535738"/>
          <p14:tracePt t="211635" x="8615363" y="6526213"/>
          <p14:tracePt t="211652" x="8632825" y="6516688"/>
          <p14:tracePt t="211668" x="8642350" y="6516688"/>
          <p14:tracePt t="211685" x="8650288" y="6516688"/>
          <p14:tracePt t="211702" x="8659813" y="6516688"/>
          <p14:tracePt t="211721" x="8677275" y="6516688"/>
          <p14:tracePt t="211737" x="8696325" y="6516688"/>
          <p14:tracePt t="211752" x="8723313" y="6516688"/>
          <p14:tracePt t="211769" x="8767763" y="6535738"/>
          <p14:tracePt t="211785" x="8785225" y="6553200"/>
          <p14:tracePt t="211802" x="8802688" y="6562725"/>
          <p14:tracePt t="211819" x="8802688" y="6570663"/>
          <p14:tracePt t="211836" x="8802688" y="6580188"/>
          <p14:tracePt t="211853" x="8802688" y="6589713"/>
          <p14:tracePt t="211870" x="8802688" y="6597650"/>
          <p14:tracePt t="211886" x="8794750" y="6597650"/>
          <p14:tracePt t="211975" x="8802688" y="6597650"/>
          <p14:tracePt t="211983" x="8821738" y="6597650"/>
          <p14:tracePt t="211991" x="8829675" y="6597650"/>
          <p14:tracePt t="212002" x="8839200" y="6597650"/>
          <p14:tracePt t="212287" x="8848725" y="6597650"/>
          <p14:tracePt t="212295" x="8848725" y="6607175"/>
          <p14:tracePt t="212327" x="8856663" y="6607175"/>
          <p14:tracePt t="212367" x="8866188" y="6607175"/>
          <p14:tracePt t="212375" x="8875713" y="6607175"/>
          <p14:tracePt t="212399" x="8883650" y="6607175"/>
          <p14:tracePt t="212431" x="8893175" y="6607175"/>
          <p14:tracePt t="212439" x="8893175" y="6616700"/>
          <p14:tracePt t="212455" x="8902700" y="6616700"/>
          <p14:tracePt t="212463" x="8910638" y="6616700"/>
          <p14:tracePt t="212471" x="8920163" y="6616700"/>
          <p14:tracePt t="212487" x="8928100" y="6616700"/>
          <p14:tracePt t="212502" x="8937625" y="6616700"/>
          <p14:tracePt t="212519" x="8964613" y="6616700"/>
          <p14:tracePt t="212535" x="8991600" y="6616700"/>
          <p14:tracePt t="212552" x="9028113" y="6616700"/>
          <p14:tracePt t="212568" x="9072563" y="6616700"/>
          <p14:tracePt t="212585" x="9099550" y="6616700"/>
          <p14:tracePt t="212602" x="9117013" y="6616700"/>
          <p14:tracePt t="212619" x="9134475" y="6616700"/>
          <p14:tracePt t="212719" x="9144000" y="6616700"/>
          <p14:tracePt t="212743" x="9153525" y="6616700"/>
          <p14:tracePt t="212751" x="9161463" y="6616700"/>
          <p14:tracePt t="212759" x="9180513" y="6616700"/>
          <p14:tracePt t="212769" x="9188450" y="6616700"/>
          <p14:tracePt t="212785" x="9224963" y="6616700"/>
          <p14:tracePt t="212802" x="9251950" y="6616700"/>
          <p14:tracePt t="212819" x="9278938" y="6616700"/>
          <p14:tracePt t="212852" x="9286875" y="6616700"/>
          <p14:tracePt t="212871" x="9296400" y="6616700"/>
          <p14:tracePt t="212887" x="9305925" y="6616700"/>
          <p14:tracePt t="213055" x="9313863" y="6607175"/>
          <p14:tracePt t="213095" x="9323388" y="6607175"/>
          <p14:tracePt t="213183" x="9323388" y="6597650"/>
          <p14:tracePt t="214015" x="9332913" y="6597650"/>
          <p14:tracePt t="214031" x="9340850" y="6597650"/>
          <p14:tracePt t="214039" x="9350375" y="6597650"/>
          <p14:tracePt t="214063" x="9359900" y="6597650"/>
          <p14:tracePt t="214095" x="9367838" y="6597650"/>
          <p14:tracePt t="214111" x="9377363" y="6597650"/>
          <p14:tracePt t="214127" x="9385300" y="6597650"/>
          <p14:tracePt t="214159" x="9394825" y="6597650"/>
          <p14:tracePt t="214207" x="9412288" y="6589713"/>
          <p14:tracePt t="214239" x="9421813" y="6589713"/>
          <p14:tracePt t="214247" x="9439275" y="6580188"/>
          <p14:tracePt t="214263" x="9458325" y="6580188"/>
          <p14:tracePt t="214271" x="9475788" y="6580188"/>
          <p14:tracePt t="214288" x="9485313" y="6570663"/>
          <p14:tracePt t="214302" x="9502775" y="6570663"/>
          <p14:tracePt t="214319" x="9512300" y="6570663"/>
          <p14:tracePt t="214336" x="9529763" y="6562725"/>
          <p14:tracePt t="214583" x="9537700" y="6562725"/>
          <p14:tracePt t="214599" x="9547225" y="6562725"/>
          <p14:tracePt t="214607" x="9556750" y="6562725"/>
          <p14:tracePt t="214623" x="9564688" y="6562725"/>
          <p14:tracePt t="214639" x="9574213" y="6562725"/>
          <p14:tracePt t="214655" x="9583738" y="6562725"/>
          <p14:tracePt t="214669" x="9591675" y="6562725"/>
          <p14:tracePt t="214686" x="9601200" y="6562725"/>
          <p14:tracePt t="214702" x="9601200" y="6553200"/>
          <p14:tracePt t="214719" x="9610725" y="6553200"/>
          <p14:tracePt t="220352" x="9601200" y="6553200"/>
          <p14:tracePt t="220376" x="9591675" y="6553200"/>
          <p14:tracePt t="220392" x="9583738" y="6553200"/>
          <p14:tracePt t="220440" x="9574213" y="6553200"/>
          <p14:tracePt t="220512" x="9564688" y="6553200"/>
          <p14:tracePt t="220944" x="9574213" y="6553200"/>
          <p14:tracePt t="220968" x="9583738" y="6553200"/>
          <p14:tracePt t="220984" x="9591675" y="6553200"/>
          <p14:tracePt t="221136" x="9583738" y="6553200"/>
          <p14:tracePt t="221160" x="9574213" y="6553200"/>
          <p14:tracePt t="221216" x="9564688" y="6553200"/>
          <p14:tracePt t="221248" x="9556750" y="6553200"/>
          <p14:tracePt t="221576" x="9547225" y="6553200"/>
          <p14:tracePt t="221624" x="9547225" y="6543675"/>
          <p14:tracePt t="221656" x="9547225" y="6535738"/>
          <p14:tracePt t="221744" x="9556750" y="6535738"/>
          <p14:tracePt t="221760" x="9564688" y="6535738"/>
          <p14:tracePt t="221904" x="9564688" y="6543675"/>
          <p14:tracePt t="222000" x="9556750" y="6543675"/>
          <p14:tracePt t="222024" x="9564688" y="6543675"/>
          <p14:tracePt t="222032" x="9591675" y="6543675"/>
          <p14:tracePt t="222040" x="9610725" y="6543675"/>
          <p14:tracePt t="222054" x="9618663" y="6543675"/>
          <p14:tracePt t="222320" x="9610725" y="6543675"/>
          <p14:tracePt t="222336" x="9591675" y="6535738"/>
          <p14:tracePt t="222344" x="9583738" y="6535738"/>
          <p14:tracePt t="222354" x="9564688" y="6526213"/>
          <p14:tracePt t="222370" x="9556750" y="6526213"/>
          <p14:tracePt t="222387" x="9547225" y="6526213"/>
          <p14:tracePt t="222404" x="9537700" y="6526213"/>
          <p14:tracePt t="222420" x="9529763" y="6526213"/>
          <p14:tracePt t="222509" x="9537700" y="6516688"/>
          <p14:tracePt t="222613" x="9547225" y="6516688"/>
          <p14:tracePt t="222733" x="9556750" y="6516688"/>
          <p14:tracePt t="222739" x="9564688" y="6516688"/>
          <p14:tracePt t="222748" x="9574213" y="6516688"/>
          <p14:tracePt t="222930" x="9583738" y="6516688"/>
          <p14:tracePt t="223018" x="9591675" y="6516688"/>
          <p14:tracePt t="223123" x="9601200" y="6516688"/>
          <p14:tracePt t="223137" x="9610725" y="6526213"/>
          <p14:tracePt t="223610" x="9618663" y="6526213"/>
          <p14:tracePt t="223625" x="9628188" y="6526213"/>
          <p14:tracePt t="223650" x="9637713" y="6526213"/>
          <p14:tracePt t="223785" x="9628188" y="6526213"/>
          <p14:tracePt t="223801" x="9618663" y="6526213"/>
          <p14:tracePt t="223817" x="9610725" y="6526213"/>
          <p14:tracePt t="223833" x="9601200" y="6526213"/>
          <p14:tracePt t="223874" x="9591675" y="6526213"/>
          <p14:tracePt t="223892" x="9591675" y="6516688"/>
          <p14:tracePt t="223899" x="9591675" y="6508750"/>
          <p14:tracePt t="223916" x="9591675" y="6499225"/>
          <p14:tracePt t="223926" x="9591675" y="6489700"/>
          <p14:tracePt t="223942" x="9610725" y="6481763"/>
          <p14:tracePt t="224012" x="9618663" y="6481763"/>
          <p14:tracePt t="224026" x="9618663" y="6489700"/>
          <p14:tracePt t="224034" x="9610725" y="6489700"/>
          <p14:tracePt t="224042" x="9601200" y="6489700"/>
          <p14:tracePt t="224925" x="9591675" y="6489700"/>
          <p14:tracePt t="225109" x="9583738" y="6489700"/>
          <p14:tracePt t="225892" x="9583738" y="6481763"/>
          <p14:tracePt t="225924" x="9583738" y="6472238"/>
          <p14:tracePt t="225946" x="9591675" y="6464300"/>
          <p14:tracePt t="226002" x="9601200" y="6445250"/>
          <p14:tracePt t="226018" x="9610725" y="6437313"/>
          <p14:tracePt t="226042" x="9610725" y="6427788"/>
          <p14:tracePt t="226082" x="9610725" y="6418263"/>
          <p14:tracePt t="226090" x="9610725" y="6410325"/>
          <p14:tracePt t="226098" x="9610725" y="6400800"/>
          <p14:tracePt t="226218" x="9601200" y="6400800"/>
          <p14:tracePt t="226226" x="9591675" y="6391275"/>
          <p14:tracePt t="226234" x="9574213" y="6391275"/>
          <p14:tracePt t="226242" x="9547225" y="6383338"/>
          <p14:tracePt t="226258" x="9537700" y="6383338"/>
          <p14:tracePt t="226549" x="9537700" y="6373813"/>
          <p14:tracePt t="226572" x="9547225" y="6356350"/>
          <p14:tracePt t="226579" x="9564688" y="6329363"/>
          <p14:tracePt t="226588" x="9591675" y="6302375"/>
          <p14:tracePt t="226606" x="9601200" y="6275388"/>
          <p14:tracePt t="226622" x="9618663" y="6230938"/>
          <p14:tracePt t="226638" x="9628188" y="6149975"/>
          <p14:tracePt t="226655" x="9628188" y="6078538"/>
          <p14:tracePt t="226672" x="9628188" y="6015038"/>
          <p14:tracePt t="226690" x="9628188" y="5934075"/>
          <p14:tracePt t="226706" x="9618663" y="5889625"/>
          <p14:tracePt t="226722" x="9610725" y="5862638"/>
          <p14:tracePt t="226738" x="9591675" y="5827713"/>
          <p14:tracePt t="226755" x="9583738" y="5791200"/>
          <p14:tracePt t="226772" x="9564688" y="5754688"/>
          <p14:tracePt t="226788" x="9556750" y="5727700"/>
          <p14:tracePt t="226805" x="9529763" y="5702300"/>
          <p14:tracePt t="226822" x="9512300" y="5683250"/>
          <p14:tracePt t="226838" x="9493250" y="5675313"/>
          <p14:tracePt t="226855" x="9485313" y="5675313"/>
          <p14:tracePt t="226874" x="9458325" y="5656263"/>
          <p14:tracePt t="226890" x="9431338" y="5656263"/>
          <p14:tracePt t="226906" x="9421813" y="5656263"/>
          <p14:tracePt t="226922" x="9412288" y="5656263"/>
          <p14:tracePt t="227245" x="9412288" y="5638800"/>
          <p14:tracePt t="227277" x="9421813" y="5638800"/>
          <p14:tracePt t="227317" x="9421813" y="5629275"/>
          <p14:tracePt t="227349" x="9421813" y="5611813"/>
          <p14:tracePt t="227381" x="9421813" y="5602288"/>
          <p14:tracePt t="227514" x="9431338" y="5584825"/>
          <p14:tracePt t="227573" x="9421813" y="5584825"/>
          <p14:tracePt t="227580" x="9404350" y="5584825"/>
          <p14:tracePt t="227589" x="9385300" y="5575300"/>
          <p14:tracePt t="227605" x="9367838" y="5575300"/>
          <p14:tracePt t="227623" x="9340850" y="5575300"/>
          <p14:tracePt t="227638" x="9323388" y="5575300"/>
          <p14:tracePt t="227655" x="9313863" y="5567363"/>
          <p14:tracePt t="227672" x="9286875" y="5557838"/>
          <p14:tracePt t="227688" x="9251950" y="5540375"/>
          <p14:tracePt t="227706" x="9180513" y="5513388"/>
          <p14:tracePt t="227722" x="9134475" y="5513388"/>
          <p14:tracePt t="227739" x="9090025" y="5495925"/>
          <p14:tracePt t="227755" x="9045575" y="5486400"/>
          <p14:tracePt t="227772" x="9001125" y="5486400"/>
          <p14:tracePt t="227789" x="8974138" y="5476875"/>
          <p14:tracePt t="227805" x="8947150" y="5476875"/>
          <p14:tracePt t="227822" x="8937625" y="5476875"/>
          <p14:tracePt t="227839" x="8910638" y="5476875"/>
          <p14:tracePt t="227855" x="8893175" y="5476875"/>
          <p14:tracePt t="227872" x="8875713" y="5476875"/>
          <p14:tracePt t="227890" x="8866188" y="5476875"/>
          <p14:tracePt t="227930" x="8856663" y="5476875"/>
          <p14:tracePt t="227940" x="8848725" y="5476875"/>
          <p14:tracePt t="227955" x="8839200" y="5476875"/>
          <p14:tracePt t="227972" x="8829675" y="5476875"/>
          <p14:tracePt t="227988" x="8821738" y="5476875"/>
          <p14:tracePt t="228005" x="8802688" y="5476875"/>
          <p14:tracePt t="228022" x="8775700" y="5468938"/>
          <p14:tracePt t="228039" x="8750300" y="5468938"/>
          <p14:tracePt t="228055" x="8723313" y="5459413"/>
          <p14:tracePt t="228072" x="8713788" y="5459413"/>
          <p14:tracePt t="228090" x="8642350" y="5449888"/>
          <p14:tracePt t="228106" x="8588375" y="5432425"/>
          <p14:tracePt t="228123" x="8516938" y="5414963"/>
          <p14:tracePt t="228139" x="8462963" y="5405438"/>
          <p14:tracePt t="228155" x="8435975" y="5405438"/>
          <p14:tracePt t="228172" x="8408988" y="5397500"/>
          <p14:tracePt t="228189" x="8382000" y="5397500"/>
          <p14:tracePt t="228206" x="8345488" y="5397500"/>
          <p14:tracePt t="228222" x="8328025" y="5387975"/>
          <p14:tracePt t="228239" x="8283575" y="5387975"/>
          <p14:tracePt t="228255" x="8247063" y="5387975"/>
          <p14:tracePt t="228272" x="8202613" y="5387975"/>
          <p14:tracePt t="228289" x="8121650" y="5387975"/>
          <p14:tracePt t="228305" x="8067675" y="5378450"/>
          <p14:tracePt t="228322" x="7996238" y="5370513"/>
          <p14:tracePt t="228339" x="7942263" y="5360988"/>
          <p14:tracePt t="228355" x="7861300" y="5334000"/>
          <p14:tracePt t="228371" x="7772400" y="5316538"/>
          <p14:tracePt t="228388" x="7718425" y="5316538"/>
          <p14:tracePt t="228405" x="7683500" y="5297488"/>
          <p14:tracePt t="228421" x="7664450" y="5289550"/>
          <p14:tracePt t="228438" x="7629525" y="5280025"/>
          <p14:tracePt t="228455" x="7602538" y="5270500"/>
          <p14:tracePt t="228472" x="7556500" y="5253038"/>
          <p14:tracePt t="228489" x="7440613" y="5226050"/>
          <p14:tracePt t="228505" x="7359650" y="5199063"/>
          <p14:tracePt t="228521" x="7305675" y="5172075"/>
          <p14:tracePt t="228538" x="7305675" y="5164138"/>
          <p14:tracePt t="228833" x="7297738" y="5164138"/>
          <p14:tracePt t="228841" x="7288213" y="5164138"/>
          <p14:tracePt t="228849" x="7234238" y="5145088"/>
          <p14:tracePt t="228857" x="7172325" y="5100638"/>
          <p14:tracePt t="228872" x="7118350" y="5065713"/>
          <p14:tracePt t="228888" x="7037388" y="4975225"/>
          <p14:tracePt t="228905" x="6894513" y="4876800"/>
          <p14:tracePt t="228922" x="6794500" y="4787900"/>
          <p14:tracePt t="228938" x="6715125" y="4706938"/>
          <p14:tracePt t="228955" x="6634163" y="4635500"/>
          <p14:tracePt t="228971" x="6553200" y="4562475"/>
          <p14:tracePt t="228988" x="6508750" y="4518025"/>
          <p14:tracePt t="229005" x="6481763" y="4491038"/>
          <p14:tracePt t="229022" x="6454775" y="4483100"/>
          <p14:tracePt t="229038" x="6410325" y="4446588"/>
          <p14:tracePt t="229055" x="6383338" y="4410075"/>
          <p14:tracePt t="229072" x="6337300" y="4365625"/>
          <p14:tracePt t="229089" x="6284913" y="4294188"/>
          <p14:tracePt t="229105" x="6248400" y="4230688"/>
          <p14:tracePt t="229122" x="6194425" y="4168775"/>
          <p14:tracePt t="229138" x="6159500" y="4124325"/>
          <p14:tracePt t="229155" x="6132513" y="4097338"/>
          <p14:tracePt t="229172" x="6122988" y="4078288"/>
          <p14:tracePt t="229188" x="6105525" y="4043363"/>
          <p14:tracePt t="229205" x="6078538" y="4006850"/>
          <p14:tracePt t="229222" x="6051550" y="3971925"/>
          <p14:tracePt t="229238" x="6032500" y="3944938"/>
          <p14:tracePt t="229255" x="6015038" y="3925888"/>
          <p14:tracePt t="229272" x="6007100" y="3925888"/>
          <p14:tracePt t="229289" x="5988050" y="3908425"/>
          <p14:tracePt t="229305" x="5970588" y="3881438"/>
          <p14:tracePt t="229322" x="5943600" y="3836988"/>
          <p14:tracePt t="229338" x="5872163" y="3711575"/>
          <p14:tracePt t="229355" x="5808663" y="3603625"/>
          <p14:tracePt t="229372" x="5754688" y="3522663"/>
          <p14:tracePt t="229388" x="5737225" y="3505200"/>
          <p14:tracePt t="229405" x="5727700" y="3495675"/>
          <p14:tracePt t="229422" x="5719763" y="3487738"/>
          <p14:tracePt t="229438" x="5719763" y="3451225"/>
          <p14:tracePt t="229455" x="5719763" y="3406775"/>
          <p14:tracePt t="229472" x="5719763" y="3352800"/>
          <p14:tracePt t="229489" x="5719763" y="3298825"/>
          <p14:tracePt t="229505" x="5719763" y="3271838"/>
          <p14:tracePt t="229522" x="5719763" y="3263900"/>
          <p14:tracePt t="229555" x="5719763" y="3254375"/>
          <p14:tracePt t="229625" x="5719763" y="3244850"/>
          <p14:tracePt t="229785" x="5719763" y="3236913"/>
          <p14:tracePt t="229793" x="5719763" y="3227388"/>
          <p14:tracePt t="229801" x="5727700" y="3217863"/>
          <p14:tracePt t="229809" x="5737225" y="3209925"/>
          <p14:tracePt t="229822" x="5754688" y="3200400"/>
          <p14:tracePt t="229838" x="5781675" y="3182938"/>
          <p14:tracePt t="229855" x="5800725" y="3163888"/>
          <p14:tracePt t="229872" x="5818188" y="3155950"/>
          <p14:tracePt t="229889" x="5835650" y="3146425"/>
          <p14:tracePt t="229922" x="5845175" y="3136900"/>
          <p14:tracePt t="229938" x="5854700" y="3136900"/>
          <p14:tracePt t="229955" x="5862638" y="3128963"/>
          <p14:tracePt t="229972" x="5862638" y="3119438"/>
          <p14:tracePt t="230009" x="5862638" y="3111500"/>
          <p14:tracePt t="230289" x="5880100" y="3092450"/>
          <p14:tracePt t="230297" x="5916613" y="3092450"/>
          <p14:tracePt t="230305" x="5943600" y="3074988"/>
          <p14:tracePt t="230322" x="5988050" y="3057525"/>
          <p14:tracePt t="230338" x="6015038" y="3038475"/>
          <p14:tracePt t="230355" x="6051550" y="3011488"/>
          <p14:tracePt t="230372" x="6059488" y="3003550"/>
          <p14:tracePt t="230389" x="6078538" y="2984500"/>
          <p14:tracePt t="230405" x="6096000" y="2984500"/>
          <p14:tracePt t="230422" x="6122988" y="2967038"/>
          <p14:tracePt t="230439" x="6140450" y="2967038"/>
          <p14:tracePt t="230455" x="6167438" y="2959100"/>
          <p14:tracePt t="230472" x="6176963" y="2949575"/>
          <p14:tracePt t="230489" x="6194425" y="2940050"/>
          <p14:tracePt t="230505" x="6203950" y="2940050"/>
          <p14:tracePt t="230522" x="6211888" y="2932113"/>
          <p14:tracePt t="230539" x="6221413" y="2932113"/>
          <p14:tracePt t="230657" x="6230938" y="2932113"/>
          <p14:tracePt t="230673" x="6238875" y="2932113"/>
          <p14:tracePt t="230681" x="6248400" y="2932113"/>
          <p14:tracePt t="230689" x="6265863" y="2932113"/>
          <p14:tracePt t="230705" x="6311900" y="2932113"/>
          <p14:tracePt t="230722" x="6391275" y="2932113"/>
          <p14:tracePt t="230739" x="6481763" y="2932113"/>
          <p14:tracePt t="230755" x="6562725" y="2922588"/>
          <p14:tracePt t="230772" x="6597650" y="2913063"/>
          <p14:tracePt t="230789" x="6616700" y="2905125"/>
          <p14:tracePt t="230805" x="6624638" y="2905125"/>
          <p14:tracePt t="230838" x="6634163" y="2905125"/>
          <p14:tracePt t="230855" x="6642100" y="2905125"/>
          <p14:tracePt t="230872" x="6651625" y="2905125"/>
          <p14:tracePt t="230897" x="6661150" y="2905125"/>
          <p14:tracePt t="230905" x="6669088" y="2905125"/>
          <p14:tracePt t="230922" x="6678613" y="2905125"/>
          <p14:tracePt t="230939" x="6705600" y="2905125"/>
          <p14:tracePt t="230955" x="6723063" y="2895600"/>
          <p14:tracePt t="230972" x="6759575" y="2886075"/>
          <p14:tracePt t="230988" x="6786563" y="2886075"/>
          <p14:tracePt t="231005" x="6821488" y="2868613"/>
          <p14:tracePt t="231022" x="6848475" y="2868613"/>
          <p14:tracePt t="231039" x="6867525" y="2859088"/>
          <p14:tracePt t="231055" x="6884988" y="2851150"/>
          <p14:tracePt t="231072" x="6911975" y="2851150"/>
          <p14:tracePt t="231089" x="6946900" y="2832100"/>
          <p14:tracePt t="231105" x="6965950" y="2824163"/>
          <p14:tracePt t="231122" x="6983413" y="2814638"/>
          <p14:tracePt t="231139" x="7000875" y="2814638"/>
          <p14:tracePt t="231155" x="7037388" y="2814638"/>
          <p14:tracePt t="231172" x="7108825" y="2797175"/>
          <p14:tracePt t="231189" x="7251700" y="2779713"/>
          <p14:tracePt t="231205" x="7431088" y="2760663"/>
          <p14:tracePt t="231222" x="7637463" y="2760663"/>
          <p14:tracePt t="231239" x="7835900" y="2760663"/>
          <p14:tracePt t="231255" x="8040688" y="2760663"/>
          <p14:tracePt t="231272" x="8193088" y="2760663"/>
          <p14:tracePt t="231289" x="8364538" y="2760663"/>
          <p14:tracePt t="231305" x="8462963" y="2752725"/>
          <p14:tracePt t="231322" x="8561388" y="2752725"/>
          <p14:tracePt t="231339" x="8659813" y="2752725"/>
          <p14:tracePt t="231355" x="8750300" y="2770188"/>
          <p14:tracePt t="231372" x="8829675" y="2797175"/>
          <p14:tracePt t="231389" x="8883650" y="2806700"/>
          <p14:tracePt t="231405" x="8937625" y="2824163"/>
          <p14:tracePt t="231422" x="8982075" y="2832100"/>
          <p14:tracePt t="231439" x="9072563" y="2851150"/>
          <p14:tracePt t="231455" x="9197975" y="2868613"/>
          <p14:tracePt t="231472" x="9332913" y="2886075"/>
          <p14:tracePt t="231489" x="9439275" y="2895600"/>
          <p14:tracePt t="231505" x="9466263" y="2895600"/>
          <p14:tracePt t="231539" x="9485313" y="2895600"/>
          <p14:tracePt t="231555" x="9502775" y="2895600"/>
          <p14:tracePt t="231572" x="9520238" y="2895600"/>
          <p14:tracePt t="231589" x="9537700" y="2895600"/>
          <p14:tracePt t="231605" x="9556750" y="2895600"/>
          <p14:tracePt t="232601" x="9564688" y="2895600"/>
          <p14:tracePt t="232857" x="9556750" y="2895600"/>
          <p14:tracePt t="232874" x="9547225" y="2895600"/>
          <p14:tracePt t="232882" x="9529763" y="2895600"/>
          <p14:tracePt t="232889" x="9520238" y="2895600"/>
          <p14:tracePt t="232906" x="9512300" y="2895600"/>
          <p14:tracePt t="232922" x="9502775" y="2895600"/>
          <p14:tracePt t="233066" x="9502775" y="2905125"/>
          <p14:tracePt t="233122" x="9493250" y="2905125"/>
          <p14:tracePt t="233146" x="9485313" y="2905125"/>
          <p14:tracePt t="233154" x="9475788" y="2905125"/>
          <p14:tracePt t="233161" x="9466263" y="2905125"/>
          <p14:tracePt t="233172" x="9448800" y="2905125"/>
          <p14:tracePt t="233189" x="9431338" y="2913063"/>
          <p14:tracePt t="233206" x="9412288" y="2922588"/>
          <p14:tracePt t="233223" x="9394825" y="2932113"/>
          <p14:tracePt t="233239" x="9377363" y="2932113"/>
          <p14:tracePt t="233256" x="9359900" y="2932113"/>
          <p14:tracePt t="233272" x="9340850" y="2932113"/>
          <p14:tracePt t="233290" x="9313863" y="2940050"/>
          <p14:tracePt t="233306" x="9286875" y="2940050"/>
          <p14:tracePt t="233322" x="9269413" y="2949575"/>
          <p14:tracePt t="233339" x="9207500" y="2967038"/>
          <p14:tracePt t="233356" x="9134475" y="2984500"/>
          <p14:tracePt t="233372" x="9055100" y="3021013"/>
          <p14:tracePt t="233389" x="8974138" y="3038475"/>
          <p14:tracePt t="233406" x="8893175" y="3065463"/>
          <p14:tracePt t="233422" x="8848725" y="3092450"/>
          <p14:tracePt t="233439" x="8802688" y="3111500"/>
          <p14:tracePt t="233456" x="8758238" y="3128963"/>
          <p14:tracePt t="233472" x="8696325" y="3146425"/>
          <p14:tracePt t="233490" x="8578850" y="3182938"/>
          <p14:tracePt t="233506" x="8497888" y="3209925"/>
          <p14:tracePt t="233522" x="8408988" y="3244850"/>
          <p14:tracePt t="233539" x="8328025" y="3263900"/>
          <p14:tracePt t="233556" x="8247063" y="3289300"/>
          <p14:tracePt t="233572" x="8158163" y="3316288"/>
          <p14:tracePt t="233589" x="8094663" y="3316288"/>
          <p14:tracePt t="233606" x="8032750" y="3316288"/>
          <p14:tracePt t="233622" x="7924800" y="3316288"/>
          <p14:tracePt t="233639" x="7826375" y="3316288"/>
          <p14:tracePt t="233656" x="7727950" y="3325813"/>
          <p14:tracePt t="233673" x="7656513" y="3325813"/>
          <p14:tracePt t="233689" x="7575550" y="3325813"/>
          <p14:tracePt t="233706" x="7548563" y="3335338"/>
          <p14:tracePt t="233722" x="7531100" y="3335338"/>
          <p14:tracePt t="233739" x="7512050" y="3343275"/>
          <p14:tracePt t="233810" x="7504113" y="3343275"/>
          <p14:tracePt t="233890" x="7494588" y="3343275"/>
          <p14:tracePt t="233913" x="7494588" y="3352800"/>
          <p14:tracePt t="233929" x="7494588" y="3362325"/>
          <p14:tracePt t="233937" x="7494588" y="3370263"/>
          <p14:tracePt t="233945" x="7494588" y="3379788"/>
          <p14:tracePt t="233956" x="7485063" y="3379788"/>
          <p14:tracePt t="233972" x="7485063" y="3389313"/>
          <p14:tracePt t="234058" x="7485063" y="3397250"/>
          <p14:tracePt t="234105" x="7485063" y="3406775"/>
          <p14:tracePt t="234138" x="7485063" y="3416300"/>
          <p14:tracePt t="234153" x="7485063" y="3424238"/>
          <p14:tracePt t="234169" x="7485063" y="3433763"/>
          <p14:tracePt t="234177" x="7485063" y="3441700"/>
          <p14:tracePt t="234194" x="7485063" y="3451225"/>
          <p14:tracePt t="234210" x="7485063" y="3468688"/>
          <p14:tracePt t="234225" x="7485063" y="3478213"/>
          <p14:tracePt t="234239" x="7485063" y="3487738"/>
          <p14:tracePt t="234256" x="7494588" y="3505200"/>
          <p14:tracePt t="234273" x="7494588" y="3522663"/>
          <p14:tracePt t="234289" x="7494588" y="3549650"/>
          <p14:tracePt t="234306" x="7504113" y="3576638"/>
          <p14:tracePt t="234323" x="7504113" y="3594100"/>
          <p14:tracePt t="234339" x="7512050" y="3613150"/>
          <p14:tracePt t="234356" x="7521575" y="3630613"/>
          <p14:tracePt t="234373" x="7531100" y="3657600"/>
          <p14:tracePt t="234389" x="7539038" y="3711575"/>
          <p14:tracePt t="234406" x="7556500" y="3765550"/>
          <p14:tracePt t="234423" x="7593013" y="3836988"/>
          <p14:tracePt t="234439" x="7620000" y="3908425"/>
          <p14:tracePt t="234456" x="7646988" y="3979863"/>
          <p14:tracePt t="234473" x="7683500" y="4051300"/>
          <p14:tracePt t="234489" x="7691438" y="4105275"/>
          <p14:tracePt t="234506" x="7691438" y="4114800"/>
          <p14:tracePt t="234523" x="7691438" y="4124325"/>
          <p14:tracePt t="234810" x="7700963" y="4124325"/>
          <p14:tracePt t="234874" x="7700963" y="4141788"/>
          <p14:tracePt t="234889" x="7700963" y="4159250"/>
          <p14:tracePt t="234898" x="7691438" y="4178300"/>
          <p14:tracePt t="234906" x="7691438" y="4186238"/>
          <p14:tracePt t="234923" x="7691438" y="4222750"/>
          <p14:tracePt t="234939" x="7683500" y="4276725"/>
          <p14:tracePt t="234956" x="7673975" y="4321175"/>
          <p14:tracePt t="234973" x="7656513" y="4365625"/>
          <p14:tracePt t="234989" x="7646988" y="4375150"/>
          <p14:tracePt t="235006" x="7646988" y="4392613"/>
          <p14:tracePt t="235023" x="7629525" y="4419600"/>
          <p14:tracePt t="235040" x="7602538" y="4446588"/>
          <p14:tracePt t="235056" x="7575550" y="4483100"/>
          <p14:tracePt t="235073" x="7556500" y="4508500"/>
          <p14:tracePt t="235090" x="7531100" y="4554538"/>
          <p14:tracePt t="235106" x="7521575" y="4572000"/>
          <p14:tracePt t="235123" x="7512050" y="4598988"/>
          <p14:tracePt t="235139" x="7504113" y="4625975"/>
          <p14:tracePt t="235156" x="7504113" y="4635500"/>
          <p14:tracePt t="235173" x="7504113" y="4643438"/>
          <p14:tracePt t="235189" x="7504113" y="4660900"/>
          <p14:tracePt t="235206" x="7504113" y="4670425"/>
          <p14:tracePt t="235223" x="7494588" y="4687888"/>
          <p14:tracePt t="235239" x="7485063" y="4706938"/>
          <p14:tracePt t="235256" x="7485063" y="4724400"/>
          <p14:tracePt t="235273" x="7485063" y="4741863"/>
          <p14:tracePt t="235289" x="7485063" y="4778375"/>
          <p14:tracePt t="235306" x="7485063" y="4805363"/>
          <p14:tracePt t="235323" x="7485063" y="4822825"/>
          <p14:tracePt t="235339" x="7477125" y="4849813"/>
          <p14:tracePt t="235356" x="7477125" y="4876800"/>
          <p14:tracePt t="235373" x="7477125" y="4913313"/>
          <p14:tracePt t="235389" x="7477125" y="4948238"/>
          <p14:tracePt t="235406" x="7477125" y="4965700"/>
          <p14:tracePt t="235423" x="7477125" y="4984750"/>
          <p14:tracePt t="235439" x="7494588" y="5002213"/>
          <p14:tracePt t="235456" x="7504113" y="5029200"/>
          <p14:tracePt t="235473" x="7521575" y="5046663"/>
          <p14:tracePt t="235490" x="7531100" y="5056188"/>
          <p14:tracePt t="235506" x="7539038" y="5065713"/>
          <p14:tracePt t="235523" x="7539038" y="5073650"/>
          <p14:tracePt t="235539" x="7539038" y="5083175"/>
          <p14:tracePt t="235573" x="7539038" y="5092700"/>
          <p14:tracePt t="235589" x="7531100" y="5110163"/>
          <p14:tracePt t="235606" x="7467600" y="5137150"/>
          <p14:tracePt t="235623" x="7404100" y="5145088"/>
          <p14:tracePt t="235640" x="7342188" y="5164138"/>
          <p14:tracePt t="235656" x="7315200" y="5181600"/>
          <p14:tracePt t="235673" x="7305675" y="5181600"/>
          <p14:tracePt t="235689" x="7288213" y="5181600"/>
          <p14:tracePt t="235723" x="7278688" y="5181600"/>
          <p14:tracePt t="235739" x="7261225" y="5181600"/>
          <p14:tracePt t="235756" x="7251700" y="5181600"/>
          <p14:tracePt t="235773" x="7234238" y="5181600"/>
          <p14:tracePt t="235789" x="7216775" y="5181600"/>
          <p14:tracePt t="235806" x="7180263" y="5181600"/>
          <p14:tracePt t="235823" x="7153275" y="5181600"/>
          <p14:tracePt t="235840" x="7126288" y="5191125"/>
          <p14:tracePt t="235873" x="7118350" y="5199063"/>
          <p14:tracePt t="235986" x="7118350" y="5208588"/>
          <p14:tracePt t="236018" x="7118350" y="5218113"/>
          <p14:tracePt t="236362" x="7126288" y="5218113"/>
          <p14:tracePt t="236370" x="7126288" y="5226050"/>
          <p14:tracePt t="236394" x="7135813" y="5226050"/>
          <p14:tracePt t="236410" x="7145338" y="5235575"/>
          <p14:tracePt t="236418" x="7153275" y="5245100"/>
          <p14:tracePt t="236426" x="7172325" y="5253038"/>
          <p14:tracePt t="236440" x="7207250" y="5270500"/>
          <p14:tracePt t="236456" x="7288213" y="5316538"/>
          <p14:tracePt t="236473" x="7369175" y="5360988"/>
          <p14:tracePt t="236490" x="7477125" y="5387975"/>
          <p14:tracePt t="236506" x="7531100" y="5397500"/>
          <p14:tracePt t="236523" x="7610475" y="5405438"/>
          <p14:tracePt t="236540" x="7664450" y="5405438"/>
          <p14:tracePt t="236556" x="7708900" y="5405438"/>
          <p14:tracePt t="236573" x="7762875" y="5405438"/>
          <p14:tracePt t="236590" x="7799388" y="5405438"/>
          <p14:tracePt t="236607" x="7816850" y="5397500"/>
          <p14:tracePt t="236623" x="7835900" y="5387975"/>
          <p14:tracePt t="236658" x="7843838" y="5387975"/>
          <p14:tracePt t="236673" x="7853363" y="5378450"/>
          <p14:tracePt t="236690" x="7880350" y="5378450"/>
          <p14:tracePt t="236706" x="7897813" y="5378450"/>
          <p14:tracePt t="236723" x="7907338" y="5370513"/>
          <p14:tracePt t="236756" x="7915275" y="5370513"/>
          <p14:tracePt t="236773" x="7924800" y="5370513"/>
          <p14:tracePt t="236810" x="7934325" y="5370513"/>
          <p14:tracePt t="236922" x="7934325" y="5360988"/>
          <p14:tracePt t="237010" x="7942263" y="5360988"/>
          <p14:tracePt t="237050" x="7942263" y="5351463"/>
          <p14:tracePt t="237058" x="7942263" y="5343525"/>
          <p14:tracePt t="237066" x="7942263" y="5334000"/>
          <p14:tracePt t="237074" x="7915275" y="5334000"/>
          <p14:tracePt t="237090" x="7888288" y="5324475"/>
          <p14:tracePt t="237106" x="7853363" y="5324475"/>
          <p14:tracePt t="237123" x="7843838" y="5316538"/>
          <p14:tracePt t="237140" x="7835900" y="5316538"/>
          <p14:tracePt t="237156" x="7816850" y="5307013"/>
          <p14:tracePt t="237173" x="7808913" y="5307013"/>
          <p14:tracePt t="237190" x="7799388" y="5307013"/>
          <p14:tracePt t="237206" x="7781925" y="5297488"/>
          <p14:tracePt t="237240" x="7772400" y="5297488"/>
          <p14:tracePt t="237256" x="7772400" y="5289550"/>
          <p14:tracePt t="237418" x="7781925" y="5289550"/>
          <p14:tracePt t="237426" x="7789863" y="5289550"/>
          <p14:tracePt t="237434" x="7799388" y="5289550"/>
          <p14:tracePt t="237682" x="7808913" y="5289550"/>
          <p14:tracePt t="238066" x="7799388" y="5289550"/>
          <p14:tracePt t="238098" x="7789863" y="5289550"/>
          <p14:tracePt t="238306" x="7781925" y="5297488"/>
          <p14:tracePt t="239138" x="7781925" y="5280025"/>
          <p14:tracePt t="239154" x="7789863" y="5280025"/>
          <p14:tracePt t="239162" x="7799388" y="5280025"/>
          <p14:tracePt t="239173" x="7808913" y="5270500"/>
          <p14:tracePt t="239190" x="7826375" y="5262563"/>
          <p14:tracePt t="239207" x="7835900" y="5262563"/>
          <p14:tracePt t="239224" x="7835900" y="5253038"/>
          <p14:tracePt t="239346" x="7826375" y="5253038"/>
          <p14:tracePt t="239746" x="7816850" y="5253038"/>
          <p14:tracePt t="240026" x="7826375" y="5253038"/>
          <p14:tracePt t="240034" x="7843838" y="5253038"/>
          <p14:tracePt t="240042" x="7870825" y="5253038"/>
          <p14:tracePt t="240057" x="7888288" y="5253038"/>
          <p14:tracePt t="240074" x="7924800" y="5253038"/>
          <p14:tracePt t="240090" x="7934325" y="5253038"/>
          <p14:tracePt t="240123" x="7951788" y="5253038"/>
          <p14:tracePt t="240140" x="7969250" y="5253038"/>
          <p14:tracePt t="240157" x="7988300" y="5253038"/>
          <p14:tracePt t="240174" x="7996238" y="5253038"/>
          <p14:tracePt t="240190" x="8005763" y="5253038"/>
          <p14:tracePt t="240207" x="8013700" y="5253038"/>
          <p14:tracePt t="240224" x="8023225" y="5253038"/>
          <p14:tracePt t="240240" x="8032750" y="5253038"/>
          <p14:tracePt t="240274" x="8050213" y="5262563"/>
          <p14:tracePt t="240290" x="8059738" y="5262563"/>
          <p14:tracePt t="240307" x="8067675" y="5262563"/>
          <p14:tracePt t="240340" x="8077200" y="5262563"/>
          <p14:tracePt t="240357" x="8086725" y="5262563"/>
          <p14:tracePt t="240746" x="8086725" y="5253038"/>
          <p14:tracePt t="240954" x="8094663" y="5245100"/>
          <p14:tracePt t="240994" x="8104188" y="5245100"/>
          <p14:tracePt t="241002" x="8121650" y="5245100"/>
          <p14:tracePt t="241010" x="8131175" y="5245100"/>
          <p14:tracePt t="241024" x="8148638" y="5245100"/>
          <p14:tracePt t="241041" x="8193088" y="5245100"/>
          <p14:tracePt t="241057" x="8239125" y="5245100"/>
          <p14:tracePt t="241059" x="8247063" y="5245100"/>
          <p14:tracePt t="241074" x="8266113" y="5245100"/>
          <p14:tracePt t="241091" x="8283575" y="5245100"/>
          <p14:tracePt t="241107" x="8318500" y="5245100"/>
          <p14:tracePt t="241124" x="8355013" y="5245100"/>
          <p14:tracePt t="241140" x="8391525" y="5245100"/>
          <p14:tracePt t="241157" x="8435975" y="5245100"/>
          <p14:tracePt t="241174" x="8462963" y="5226050"/>
          <p14:tracePt t="241190" x="8489950" y="5218113"/>
          <p14:tracePt t="241207" x="8497888" y="5208588"/>
          <p14:tracePt t="241224" x="8507413" y="5208588"/>
          <p14:tracePt t="241241" x="8507413" y="5199063"/>
          <p14:tracePt t="241290" x="8507413" y="5191125"/>
          <p14:tracePt t="241298" x="8507413" y="5181600"/>
          <p14:tracePt t="241347" x="8507413" y="5172075"/>
          <p14:tracePt t="241627" x="8497888" y="5172075"/>
          <p14:tracePt t="241634" x="8489950" y="5172075"/>
          <p14:tracePt t="241643" x="8489950" y="5164138"/>
          <p14:tracePt t="241657" x="8480425" y="5154613"/>
          <p14:tracePt t="241674" x="8470900" y="5137150"/>
          <p14:tracePt t="241691" x="8462963" y="5118100"/>
          <p14:tracePt t="241850" x="8453438" y="5118100"/>
          <p14:tracePt t="243002" x="8453438" y="5110163"/>
          <p14:tracePt t="243011" x="8445500" y="5100638"/>
          <p14:tracePt t="243035" x="8435975" y="5092700"/>
          <p14:tracePt t="243051" x="8426450" y="5092700"/>
          <p14:tracePt t="243067" x="8418513" y="5092700"/>
          <p14:tracePt t="243075" x="8408988" y="5092700"/>
          <p14:tracePt t="243083" x="8399463" y="5092700"/>
          <p14:tracePt t="244507" x="8399463" y="5083175"/>
          <p14:tracePt t="244523" x="8399463" y="5073650"/>
          <p14:tracePt t="244530" x="8399463" y="5065713"/>
          <p14:tracePt t="244541" x="8408988" y="5056188"/>
          <p14:tracePt t="244558" x="8408988" y="5046663"/>
          <p14:tracePt t="244574" x="8418513" y="5019675"/>
          <p14:tracePt t="244591" x="8435975" y="4975225"/>
          <p14:tracePt t="244608" x="8453438" y="4957763"/>
          <p14:tracePt t="244624" x="8462963" y="4948238"/>
          <p14:tracePt t="244691" x="8470900" y="4940300"/>
          <p14:tracePt t="244731" x="8470900" y="4948238"/>
          <p14:tracePt t="244763" x="8470900" y="4957763"/>
          <p14:tracePt t="245083" x="8470900" y="4965700"/>
          <p14:tracePt t="245099" x="8470900" y="4975225"/>
          <p14:tracePt t="245107" x="8470900" y="4984750"/>
          <p14:tracePt t="245115" x="8470900" y="4992688"/>
          <p14:tracePt t="245131" x="8470900" y="5011738"/>
          <p14:tracePt t="245147" x="8462963" y="5011738"/>
          <p14:tracePt t="245163" x="8462963" y="5019675"/>
          <p14:tracePt t="245195" x="8453438" y="5029200"/>
          <p14:tracePt t="245299" x="8453438" y="5038725"/>
          <p14:tracePt t="246427" x="8453438" y="5029200"/>
          <p14:tracePt t="247043" x="8462963" y="5029200"/>
          <p14:tracePt t="247115" x="8470900" y="5029200"/>
          <p14:tracePt t="247603" x="8480425" y="5029200"/>
          <p14:tracePt t="247627" x="8480425" y="5046663"/>
          <p14:tracePt t="247651" x="8489950" y="5056188"/>
          <p14:tracePt t="247683" x="8507413" y="5065713"/>
          <p14:tracePt t="247699" x="8516938" y="5065713"/>
          <p14:tracePt t="247707" x="8534400" y="5073650"/>
          <p14:tracePt t="247715" x="8543925" y="5073650"/>
          <p14:tracePt t="247725" x="8561388" y="5073650"/>
          <p14:tracePt t="247747" x="8570913" y="5083175"/>
          <p14:tracePt t="247779" x="8578850" y="5092700"/>
          <p14:tracePt t="248019" x="8588375" y="5083175"/>
          <p14:tracePt t="248035" x="8597900" y="5073650"/>
          <p14:tracePt t="248047" x="8615363" y="5065713"/>
          <p14:tracePt t="248054" x="8615363" y="5056188"/>
          <p14:tracePt t="249832" x="8615363" y="5046663"/>
          <p14:tracePt t="250064" x="8632825" y="5038725"/>
          <p14:tracePt t="250424" x="8632825" y="5029200"/>
          <p14:tracePt t="250447" x="8623300" y="5029200"/>
          <p14:tracePt t="250479" x="8615363" y="5019675"/>
          <p14:tracePt t="250564" x="8605838" y="5019675"/>
          <p14:tracePt t="250588" x="8597900" y="5019675"/>
          <p14:tracePt t="250603" x="8588375" y="5019675"/>
          <p14:tracePt t="250635" x="8578850" y="5019675"/>
          <p14:tracePt t="250643" x="8570913" y="5029200"/>
          <p14:tracePt t="250651" x="8561388" y="5029200"/>
          <p14:tracePt t="250667" x="8561388" y="5038725"/>
          <p14:tracePt t="250676" x="8551863" y="5046663"/>
          <p14:tracePt t="250700" x="8551863" y="5065713"/>
          <p14:tracePt t="250724" x="8551863" y="5073650"/>
          <p14:tracePt t="250764" x="8551863" y="5083175"/>
          <p14:tracePt t="250804" x="8551863" y="5092700"/>
          <p14:tracePt t="250924" x="8570913" y="5092700"/>
          <p14:tracePt t="250931" x="8597900" y="5073650"/>
          <p14:tracePt t="250945" x="8615363" y="5065713"/>
          <p14:tracePt t="250959" x="8659813" y="5046663"/>
          <p14:tracePt t="250976" x="8704263" y="5038725"/>
          <p14:tracePt t="250993" x="8723313" y="5038725"/>
          <p14:tracePt t="251010" x="8731250" y="5038725"/>
          <p14:tracePt t="251026" x="8740775" y="5038725"/>
          <p14:tracePt t="251043" x="8758238" y="5038725"/>
          <p14:tracePt t="251059" x="8758238" y="5046663"/>
          <p14:tracePt t="251335" x="8750300" y="5046663"/>
          <p14:tracePt t="251343" x="8740775" y="5046663"/>
          <p14:tracePt t="251351" x="8713788" y="5046663"/>
          <p14:tracePt t="251360" x="8696325" y="5056188"/>
          <p14:tracePt t="251376" x="8669338" y="5065713"/>
          <p14:tracePt t="251392" x="8632825" y="5073650"/>
          <p14:tracePt t="251409" x="8605838" y="5083175"/>
          <p14:tracePt t="251426" x="8551863" y="5092700"/>
          <p14:tracePt t="251442" x="8507413" y="5100638"/>
          <p14:tracePt t="251460" x="8480425" y="5110163"/>
          <p14:tracePt t="252236" x="8470900" y="5110163"/>
          <p14:tracePt t="252700" x="8470900" y="5100638"/>
          <p14:tracePt t="252707" x="8462963" y="5092700"/>
          <p14:tracePt t="252716" x="8462963" y="5083175"/>
          <p14:tracePt t="252726" x="8462963" y="5073650"/>
          <p14:tracePt t="252743" x="8462963" y="5065713"/>
          <p14:tracePt t="252759" x="8462963" y="5038725"/>
          <p14:tracePt t="252776" x="8462963" y="5019675"/>
          <p14:tracePt t="252792" x="8445500" y="4984750"/>
          <p14:tracePt t="252809" x="8445500" y="4975225"/>
          <p14:tracePt t="252826" x="8445500" y="4957763"/>
          <p14:tracePt t="252843" x="8445500" y="4948238"/>
          <p14:tracePt t="252860" x="8445500" y="4894263"/>
          <p14:tracePt t="252876" x="8453438" y="4867275"/>
          <p14:tracePt t="252893" x="8462963" y="4840288"/>
          <p14:tracePt t="252909" x="8470900" y="4822825"/>
          <p14:tracePt t="252926" x="8489950" y="4795838"/>
          <p14:tracePt t="252942" x="8497888" y="4795838"/>
          <p14:tracePt t="252959" x="8524875" y="4787900"/>
          <p14:tracePt t="252976" x="8524875" y="4778375"/>
          <p14:tracePt t="253228" x="8524875" y="4768850"/>
          <p14:tracePt t="253372" x="8534400" y="4768850"/>
          <p14:tracePt t="253380" x="8534400" y="4760913"/>
          <p14:tracePt t="253404" x="8534400" y="4751388"/>
          <p14:tracePt t="253412" x="8534400" y="4733925"/>
          <p14:tracePt t="253436" x="8534400" y="4714875"/>
          <p14:tracePt t="253444" x="8543925" y="4706938"/>
          <p14:tracePt t="253460" x="8551863" y="4687888"/>
          <p14:tracePt t="253468" x="8551863" y="4679950"/>
          <p14:tracePt t="253476" x="8561388" y="4670425"/>
          <p14:tracePt t="253493" x="8578850" y="4589463"/>
          <p14:tracePt t="253509" x="8597900" y="4535488"/>
          <p14:tracePt t="253526" x="8623300" y="4429125"/>
          <p14:tracePt t="253543" x="8632825" y="4311650"/>
          <p14:tracePt t="253559" x="8642350" y="4141788"/>
          <p14:tracePt t="253576" x="8642350" y="3971925"/>
          <p14:tracePt t="253593" x="8605838" y="3836988"/>
          <p14:tracePt t="253610" x="8588375" y="3738563"/>
          <p14:tracePt t="253626" x="8578850" y="3667125"/>
          <p14:tracePt t="253643" x="8570913" y="3613150"/>
          <p14:tracePt t="253660" x="8534400" y="3522663"/>
          <p14:tracePt t="253676" x="8516938" y="3478213"/>
          <p14:tracePt t="253693" x="8497888" y="3433763"/>
          <p14:tracePt t="253709" x="8470900" y="3389313"/>
          <p14:tracePt t="253726" x="8462963" y="3370263"/>
          <p14:tracePt t="253743" x="8453438" y="3362325"/>
          <p14:tracePt t="253759" x="8445500" y="3352800"/>
          <p14:tracePt t="253860" x="8435975" y="3343275"/>
          <p14:tracePt t="253868" x="8435975" y="3325813"/>
          <p14:tracePt t="253876" x="8426450" y="3316288"/>
          <p14:tracePt t="253893" x="8408988" y="3271838"/>
          <p14:tracePt t="253909" x="8382000" y="3227388"/>
          <p14:tracePt t="253926" x="8364538" y="3200400"/>
          <p14:tracePt t="253943" x="8337550" y="3173413"/>
          <p14:tracePt t="253959" x="8328025" y="3163888"/>
          <p14:tracePt t="253976" x="8328025" y="3155950"/>
          <p14:tracePt t="253993" x="8318500" y="3146425"/>
          <p14:tracePt t="254009" x="8301038" y="3119438"/>
          <p14:tracePt t="254026" x="8256588" y="3101975"/>
          <p14:tracePt t="254043" x="8229600" y="3092450"/>
          <p14:tracePt t="254060" x="8202613" y="3084513"/>
          <p14:tracePt t="254076" x="8175625" y="3074988"/>
          <p14:tracePt t="254093" x="8148638" y="3074988"/>
          <p14:tracePt t="254109" x="8113713" y="3065463"/>
          <p14:tracePt t="254126" x="8067675" y="3065463"/>
          <p14:tracePt t="254143" x="8013700" y="3038475"/>
          <p14:tracePt t="254159" x="7961313" y="3021013"/>
          <p14:tracePt t="254176" x="7915275" y="2994025"/>
          <p14:tracePt t="254193" x="7888288" y="2984500"/>
          <p14:tracePt t="254210" x="7861300" y="2976563"/>
          <p14:tracePt t="254226" x="7853363" y="2976563"/>
          <p14:tracePt t="254243" x="7843838" y="2967038"/>
          <p14:tracePt t="254356" x="7835900" y="2967038"/>
          <p14:tracePt t="254460" x="7843838" y="2967038"/>
          <p14:tracePt t="254468" x="7843838" y="2976563"/>
          <p14:tracePt t="254476" x="7853363" y="2976563"/>
          <p14:tracePt t="254493" x="7870825" y="2976563"/>
          <p14:tracePt t="254509" x="7897813" y="2976563"/>
          <p14:tracePt t="254526" x="7907338" y="2976563"/>
          <p14:tracePt t="254543" x="7915275" y="2984500"/>
          <p14:tracePt t="254559" x="7924800" y="2984500"/>
          <p14:tracePt t="254576" x="7961313" y="2994025"/>
          <p14:tracePt t="254593" x="7988300" y="2994025"/>
          <p14:tracePt t="254610" x="8005763" y="2994025"/>
          <p14:tracePt t="254626" x="8032750" y="2994025"/>
          <p14:tracePt t="254643" x="8077200" y="3003550"/>
          <p14:tracePt t="254660" x="8148638" y="3003550"/>
          <p14:tracePt t="254676" x="8212138" y="3003550"/>
          <p14:tracePt t="254693" x="8266113" y="3011488"/>
          <p14:tracePt t="254710" x="8318500" y="3021013"/>
          <p14:tracePt t="254726" x="8364538" y="3021013"/>
          <p14:tracePt t="254743" x="8372475" y="3021013"/>
          <p14:tracePt t="254760" x="8382000" y="3021013"/>
          <p14:tracePt t="254796" x="8391525" y="3021013"/>
          <p14:tracePt t="255068" x="8408988" y="3021013"/>
          <p14:tracePt t="255076" x="8426450" y="3021013"/>
          <p14:tracePt t="255084" x="8480425" y="3030538"/>
          <p14:tracePt t="255093" x="8543925" y="3030538"/>
          <p14:tracePt t="255110" x="8750300" y="3048000"/>
          <p14:tracePt t="255126" x="9063038" y="3057525"/>
          <p14:tracePt t="255143" x="9394825" y="3048000"/>
          <p14:tracePt t="255160" x="9645650" y="3003550"/>
          <p14:tracePt t="255176" x="9825038" y="2967038"/>
          <p14:tracePt t="255193" x="9932988" y="2940050"/>
          <p14:tracePt t="255210" x="9950450" y="2932113"/>
          <p14:tracePt t="255316" x="9959975" y="2922588"/>
          <p14:tracePt t="255812" x="9959975" y="2905125"/>
          <p14:tracePt t="255900" x="9959975" y="2895600"/>
          <p14:tracePt t="255916" x="9959975" y="2886075"/>
          <p14:tracePt t="255924" x="9959975" y="2878138"/>
          <p14:tracePt t="255940" x="9959975" y="2868613"/>
          <p14:tracePt t="255988" x="9959975" y="2851150"/>
          <p14:tracePt t="256036" x="9950450" y="2841625"/>
          <p14:tracePt t="256045" x="9942513" y="2841625"/>
          <p14:tracePt t="256060" x="9932988" y="2841625"/>
          <p14:tracePt t="256068" x="9915525" y="2841625"/>
          <p14:tracePt t="256084" x="9906000" y="2841625"/>
          <p14:tracePt t="256100" x="9896475" y="2841625"/>
          <p14:tracePt t="256116" x="9888538" y="2841625"/>
          <p14:tracePt t="256132" x="9879013" y="2832100"/>
          <p14:tracePt t="256143" x="9869488" y="2832100"/>
          <p14:tracePt t="256160" x="9861550" y="2832100"/>
          <p14:tracePt t="256176" x="9842500" y="2832100"/>
          <p14:tracePt t="256193" x="9834563" y="2832100"/>
          <p14:tracePt t="256292" x="9842500" y="2832100"/>
          <p14:tracePt t="256300" x="9861550" y="2832100"/>
          <p14:tracePt t="256310" x="9888538" y="2832100"/>
          <p14:tracePt t="256326" x="9950450" y="2832100"/>
          <p14:tracePt t="256343" x="9994900" y="2832100"/>
          <p14:tracePt t="256360" x="10004425" y="2832100"/>
          <p14:tracePt t="256549" x="9994900" y="2832100"/>
          <p14:tracePt t="256580" x="9986963" y="2832100"/>
          <p14:tracePt t="256772" x="9977438" y="2832100"/>
          <p14:tracePt t="257492" x="9986963" y="2832100"/>
          <p14:tracePt t="257884" x="9986963" y="2824163"/>
          <p14:tracePt t="257916" x="9986963" y="2814638"/>
          <p14:tracePt t="258292" x="9994900" y="2806700"/>
          <p14:tracePt t="258300" x="10013950" y="2797175"/>
          <p14:tracePt t="258310" x="10031413" y="2797175"/>
          <p14:tracePt t="258327" x="10085388" y="2760663"/>
          <p14:tracePt t="258604" x="10067925" y="2760663"/>
          <p14:tracePt t="258612" x="10058400" y="2760663"/>
          <p14:tracePt t="258620" x="10048875" y="2760663"/>
          <p14:tracePt t="258629" x="10040938" y="2760663"/>
          <p14:tracePt t="258645" x="10031413" y="2760663"/>
          <p14:tracePt t="258660" x="10013950" y="2760663"/>
          <p14:tracePt t="258677" x="9994900" y="2760663"/>
          <p14:tracePt t="258694" x="9977438" y="2760663"/>
          <p14:tracePt t="258710" x="9959975" y="2770188"/>
          <p14:tracePt t="258727" x="9950450" y="2770188"/>
          <p14:tracePt t="258760" x="9942513" y="2779713"/>
          <p14:tracePt t="258777" x="9932988" y="2779713"/>
          <p14:tracePt t="258794" x="9923463" y="2779713"/>
          <p14:tracePt t="258810" x="9906000" y="2787650"/>
          <p14:tracePt t="258860" x="9896475" y="2787650"/>
          <p14:tracePt t="258884" x="9888538" y="2787650"/>
          <p14:tracePt t="258901" x="9879013" y="2787650"/>
          <p14:tracePt t="258925" x="9869488" y="2787650"/>
          <p14:tracePt t="258940" x="9861550" y="2787650"/>
          <p14:tracePt t="258965" x="9852025" y="2787650"/>
          <p14:tracePt t="258972" x="9842500" y="2787650"/>
          <p14:tracePt t="258981" x="9834563" y="2787650"/>
          <p14:tracePt t="258994" x="9825038" y="2787650"/>
          <p14:tracePt t="259010" x="9798050" y="2787650"/>
          <p14:tracePt t="259027" x="9790113" y="2787650"/>
          <p14:tracePt t="259044" x="9780588" y="2787650"/>
          <p14:tracePt t="259061" x="9771063" y="2787650"/>
          <p14:tracePt t="259077" x="9763125" y="2779713"/>
          <p14:tracePt t="259100" x="9753600" y="2779713"/>
          <p14:tracePt t="259188" x="9744075" y="2779713"/>
          <p14:tracePt t="259229" x="9753600" y="2787650"/>
          <p14:tracePt t="259236" x="9763125" y="2787650"/>
          <p14:tracePt t="259245" x="9790113" y="2787650"/>
          <p14:tracePt t="259452" x="9798050" y="2797175"/>
          <p14:tracePt t="259869" x="9790113" y="2797175"/>
          <p14:tracePt t="259877" x="9771063" y="2797175"/>
          <p14:tracePt t="259885" x="9753600" y="2797175"/>
          <p14:tracePt t="259894" x="9744075" y="2797175"/>
          <p14:tracePt t="259910" x="9726613" y="2797175"/>
          <p14:tracePt t="259927" x="9717088" y="2797175"/>
          <p14:tracePt t="259944" x="9699625" y="2806700"/>
          <p14:tracePt t="260037" x="9717088" y="2806700"/>
          <p14:tracePt t="260045" x="9744075" y="2806700"/>
          <p14:tracePt t="260053" x="9790113" y="2806700"/>
          <p14:tracePt t="260061" x="9842500" y="2806700"/>
          <p14:tracePt t="260077" x="9977438" y="2806700"/>
          <p14:tracePt t="260094" x="10129838" y="2806700"/>
          <p14:tracePt t="260111" x="10237788" y="2806700"/>
          <p14:tracePt t="260127" x="10274300" y="2806700"/>
          <p14:tracePt t="260205" x="10282238" y="2806700"/>
          <p14:tracePt t="260221" x="10282238" y="2814638"/>
          <p14:tracePt t="260229" x="10247313" y="2814638"/>
          <p14:tracePt t="260236" x="10193338" y="2814638"/>
          <p14:tracePt t="260245" x="10121900" y="2814638"/>
          <p14:tracePt t="260261" x="9969500" y="2814638"/>
          <p14:tracePt t="260277" x="9842500" y="2806700"/>
          <p14:tracePt t="260294" x="9790113" y="2806700"/>
          <p14:tracePt t="260327" x="9790113" y="2797175"/>
          <p14:tracePt t="260365" x="9790113" y="2787650"/>
          <p14:tracePt t="260381" x="9798050" y="2787650"/>
          <p14:tracePt t="260389" x="9825038" y="2787650"/>
          <p14:tracePt t="260397" x="9852025" y="2787650"/>
          <p14:tracePt t="260411" x="9896475" y="2787650"/>
          <p14:tracePt t="260427" x="9994900" y="2787650"/>
          <p14:tracePt t="260445" x="10048875" y="2787650"/>
          <p14:tracePt t="260477" x="10058400" y="2787650"/>
          <p14:tracePt t="260501" x="10058400" y="2797175"/>
          <p14:tracePt t="260511" x="10048875" y="2797175"/>
          <p14:tracePt t="260527" x="9994900" y="2806700"/>
          <p14:tracePt t="260544" x="9906000" y="2806700"/>
          <p14:tracePt t="260561" x="9852025" y="2806700"/>
          <p14:tracePt t="260577" x="9842500" y="2806700"/>
          <p14:tracePt t="260629" x="9834563" y="2806700"/>
          <p14:tracePt t="260653" x="9852025" y="2806700"/>
          <p14:tracePt t="260660" x="9869488" y="2806700"/>
          <p14:tracePt t="260669" x="9896475" y="2806700"/>
          <p14:tracePt t="260677" x="9923463" y="2806700"/>
          <p14:tracePt t="260724" x="9932988" y="2806700"/>
          <p14:tracePt t="260733" x="9915525" y="2814638"/>
          <p14:tracePt t="260741" x="9896475" y="2814638"/>
          <p14:tracePt t="260749" x="9869488" y="2814638"/>
          <p14:tracePt t="260761" x="9852025" y="2814638"/>
          <p14:tracePt t="260777" x="9825038" y="2814638"/>
          <p14:tracePt t="260794" x="9817100" y="2814638"/>
          <p14:tracePt t="260869" x="9807575" y="2814638"/>
          <p14:tracePt t="260885" x="9798050" y="2814638"/>
          <p14:tracePt t="260893" x="9790113" y="2814638"/>
          <p14:tracePt t="260901" x="9780588" y="2814638"/>
          <p14:tracePt t="260911" x="9771063" y="2814638"/>
          <p14:tracePt t="260927" x="9753600" y="2806700"/>
          <p14:tracePt t="260944" x="9736138" y="2797175"/>
          <p14:tracePt t="260961" x="9726613" y="2797175"/>
          <p14:tracePt t="260994" x="9709150" y="2797175"/>
          <p14:tracePt t="261011" x="9699625" y="2797175"/>
          <p14:tracePt t="261027" x="9664700" y="2787650"/>
          <p14:tracePt t="261045" x="9637713" y="2779713"/>
          <p14:tracePt t="261061" x="9628188" y="2770188"/>
          <p14:tracePt t="261077" x="9618663" y="2770188"/>
          <p14:tracePt t="261094" x="9601200" y="2752725"/>
          <p14:tracePt t="261111" x="9591675" y="2743200"/>
          <p14:tracePt t="261127" x="9574213" y="2733675"/>
          <p14:tracePt t="261144" x="9547225" y="2725738"/>
          <p14:tracePt t="261161" x="9537700" y="2716213"/>
          <p14:tracePt t="261178" x="9520238" y="2706688"/>
          <p14:tracePt t="261194" x="9502775" y="2706688"/>
          <p14:tracePt t="261211" x="9485313" y="2706688"/>
          <p14:tracePt t="261227" x="9458325" y="2706688"/>
          <p14:tracePt t="261244" x="9448800" y="2706688"/>
          <p14:tracePt t="261261" x="9439275" y="2706688"/>
          <p14:tracePt t="261285" x="9431338" y="2706688"/>
          <p14:tracePt t="261294" x="9412288" y="2698750"/>
          <p14:tracePt t="261311" x="9394825" y="2698750"/>
          <p14:tracePt t="261328" x="9377363" y="2698750"/>
          <p14:tracePt t="261344" x="9340850" y="2698750"/>
          <p14:tracePt t="261361" x="9332913" y="2698750"/>
          <p14:tracePt t="261421" x="9323388" y="2698750"/>
          <p14:tracePt t="261437" x="9313863" y="2698750"/>
          <p14:tracePt t="261485" x="9305925" y="2698750"/>
          <p14:tracePt t="261509" x="9296400" y="2698750"/>
          <p14:tracePt t="261517" x="9286875" y="2698750"/>
          <p14:tracePt t="261527" x="9278938" y="2698750"/>
          <p14:tracePt t="261544" x="9259888" y="2698750"/>
          <p14:tracePt t="261561" x="9251950" y="2698750"/>
          <p14:tracePt t="261577" x="9242425" y="2698750"/>
          <p14:tracePt t="261709" x="9242425" y="2706688"/>
          <p14:tracePt t="261741" x="9251950" y="2706688"/>
          <p14:tracePt t="261749" x="9259888" y="2716213"/>
          <p14:tracePt t="261781" x="9269413" y="2716213"/>
          <p14:tracePt t="261796" x="9278938" y="2716213"/>
          <p14:tracePt t="261813" x="9278938" y="2725738"/>
          <p14:tracePt t="261821" x="9296400" y="2725738"/>
          <p14:tracePt t="261829" x="9305925" y="2725738"/>
          <p14:tracePt t="261845" x="9323388" y="2725738"/>
          <p14:tracePt t="261861" x="9350375" y="2725738"/>
          <p14:tracePt t="261877" x="9377363" y="2733675"/>
          <p14:tracePt t="261894" x="9394825" y="2733675"/>
          <p14:tracePt t="261911" x="9431338" y="2733675"/>
          <p14:tracePt t="261927" x="9458325" y="2733675"/>
          <p14:tracePt t="261944" x="9485313" y="2733675"/>
          <p14:tracePt t="261961" x="9493250" y="2733675"/>
          <p14:tracePt t="261978" x="9502775" y="2733675"/>
          <p14:tracePt t="261994" x="9520238" y="2733675"/>
          <p14:tracePt t="262011" x="9529763" y="2733675"/>
          <p14:tracePt t="262028" x="9537700" y="2733675"/>
          <p14:tracePt t="262045" x="9556750" y="2733675"/>
          <p14:tracePt t="262061" x="9574213" y="2743200"/>
          <p14:tracePt t="262078" x="9583738" y="2743200"/>
          <p14:tracePt t="262094" x="9591675" y="2743200"/>
          <p14:tracePt t="262111" x="9610725" y="2743200"/>
          <p14:tracePt t="262128" x="9618663" y="2743200"/>
          <p14:tracePt t="262161" x="9628188" y="2743200"/>
          <p14:tracePt t="262178" x="9637713" y="2743200"/>
          <p14:tracePt t="262293" x="9645650" y="2743200"/>
          <p14:tracePt t="262309" x="9655175" y="2743200"/>
          <p14:tracePt t="262317" x="9672638" y="2752725"/>
          <p14:tracePt t="262327" x="9699625" y="2752725"/>
          <p14:tracePt t="262344" x="9763125" y="2752725"/>
          <p14:tracePt t="262361" x="9842500" y="2752725"/>
          <p14:tracePt t="262378" x="9915525" y="2752725"/>
          <p14:tracePt t="262394" x="9969500" y="2760663"/>
          <p14:tracePt t="262411" x="10004425" y="2760663"/>
          <p14:tracePt t="262428" x="10040938" y="2760663"/>
          <p14:tracePt t="262445" x="10102850" y="2760663"/>
          <p14:tracePt t="262461" x="10129838" y="2760663"/>
          <p14:tracePt t="262478" x="10156825" y="2760663"/>
          <p14:tracePt t="262494" x="10166350" y="2760663"/>
          <p14:tracePt t="262511" x="10174288" y="2760663"/>
          <p14:tracePt t="262528" x="10201275" y="2770188"/>
          <p14:tracePt t="262544" x="10220325" y="2770188"/>
          <p14:tracePt t="262561" x="10237788" y="2770188"/>
          <p14:tracePt t="262578" x="10264775" y="2770188"/>
          <p14:tracePt t="262594" x="10299700" y="2770188"/>
          <p14:tracePt t="262611" x="10309225" y="2770188"/>
          <p14:tracePt t="262628" x="10318750" y="2770188"/>
          <p14:tracePt t="262644" x="10336213" y="2770188"/>
          <p14:tracePt t="262685" x="10345738" y="2770188"/>
          <p14:tracePt t="262733" x="10353675" y="2770188"/>
          <p14:tracePt t="263949" x="10336213" y="2770188"/>
          <p14:tracePt t="263957" x="10309225" y="2770188"/>
          <p14:tracePt t="263965" x="10282238" y="2770188"/>
          <p14:tracePt t="263978" x="10274300" y="2770188"/>
          <p14:tracePt t="263995" x="10228263" y="2770188"/>
          <p14:tracePt t="264011" x="10201275" y="2770188"/>
          <p14:tracePt t="264028" x="10156825" y="2770188"/>
          <p14:tracePt t="264045" x="10121900" y="2770188"/>
          <p14:tracePt t="264061" x="10085388" y="2760663"/>
          <p14:tracePt t="264078" x="10048875" y="2760663"/>
          <p14:tracePt t="264095" x="9994900" y="2743200"/>
          <p14:tracePt t="264112" x="9950450" y="2733675"/>
          <p14:tracePt t="264128" x="9923463" y="2733675"/>
          <p14:tracePt t="264145" x="9915525" y="2733675"/>
          <p14:tracePt t="264277" x="9906000" y="2733675"/>
          <p14:tracePt t="264301" x="9896475" y="2733675"/>
          <p14:tracePt t="264357" x="9888538" y="2733675"/>
          <p14:tracePt t="264629" x="9869488" y="2743200"/>
          <p14:tracePt t="264637" x="9852025" y="2743200"/>
          <p14:tracePt t="264645" x="9842500" y="2752725"/>
          <p14:tracePt t="264661" x="9771063" y="2770188"/>
          <p14:tracePt t="264678" x="9699625" y="2770188"/>
          <p14:tracePt t="264695" x="9655175" y="2770188"/>
          <p14:tracePt t="264711" x="9628188" y="2770188"/>
          <p14:tracePt t="264728" x="9610725" y="2770188"/>
          <p14:tracePt t="264745" x="9601200" y="2770188"/>
          <p14:tracePt t="264778" x="9591675" y="2770188"/>
          <p14:tracePt t="264885" x="9601200" y="2770188"/>
          <p14:tracePt t="264893" x="9618663" y="2770188"/>
          <p14:tracePt t="264901" x="9637713" y="2770188"/>
          <p14:tracePt t="264911" x="9645650" y="2770188"/>
          <p14:tracePt t="264928" x="9699625" y="2787650"/>
          <p14:tracePt t="264945" x="9744075" y="2797175"/>
          <p14:tracePt t="264961" x="9798050" y="2806700"/>
          <p14:tracePt t="264978" x="9825038" y="2806700"/>
          <p14:tracePt t="265037" x="9834563" y="2806700"/>
          <p14:tracePt t="265053" x="9834563" y="2814638"/>
          <p14:tracePt t="265061" x="9807575" y="2814638"/>
          <p14:tracePt t="265069" x="9780588" y="2814638"/>
          <p14:tracePt t="265078" x="9744075" y="2814638"/>
          <p14:tracePt t="265095" x="9690100" y="2814638"/>
          <p14:tracePt t="265112" x="9682163" y="2814638"/>
          <p14:tracePt t="265128" x="9672638" y="2814638"/>
          <p14:tracePt t="265189" x="9682163" y="2814638"/>
          <p14:tracePt t="265197" x="9690100" y="2814638"/>
          <p14:tracePt t="265205" x="9699625" y="2814638"/>
          <p14:tracePt t="265213" x="9717088" y="2814638"/>
          <p14:tracePt t="265230" x="9726613" y="2814638"/>
          <p14:tracePt t="265573" x="9726613" y="2824163"/>
          <p14:tracePt t="265589" x="9736138" y="2832100"/>
          <p14:tracePt t="265621" x="9753600" y="2832100"/>
          <p14:tracePt t="265629" x="9763125" y="2832100"/>
          <p14:tracePt t="265637" x="9771063" y="2832100"/>
          <p14:tracePt t="265645" x="9780588" y="2832100"/>
          <p14:tracePt t="266237" x="9790113" y="2832100"/>
          <p14:tracePt t="267301" x="9780588" y="2832100"/>
          <p14:tracePt t="267309" x="9771063" y="2832100"/>
          <p14:tracePt t="267317" x="9763125" y="2832100"/>
          <p14:tracePt t="267333" x="9753600" y="2832100"/>
          <p14:tracePt t="267349" x="9744075" y="2832100"/>
          <p14:tracePt t="267362" x="9736138" y="2832100"/>
          <p14:tracePt t="267379" x="9709150" y="2832100"/>
          <p14:tracePt t="267395" x="9699625" y="2832100"/>
          <p14:tracePt t="267412" x="9690100" y="2841625"/>
          <p14:tracePt t="267445" x="9682163" y="2841625"/>
          <p14:tracePt t="267517" x="9672638" y="2841625"/>
          <p14:tracePt t="276191" x="9664700" y="2841625"/>
          <p14:tracePt t="276198" x="9655175" y="2841625"/>
          <p14:tracePt t="276215" x="9645650" y="2841625"/>
          <p14:tracePt t="276246" x="9628188" y="2841625"/>
          <p14:tracePt t="276271" x="9618663" y="2841625"/>
          <p14:tracePt t="276278" x="9610725" y="2832100"/>
          <p14:tracePt t="276286" x="9601200" y="2832100"/>
          <p14:tracePt t="276297" x="9601200" y="2824163"/>
          <p14:tracePt t="276318" x="9591675" y="2824163"/>
          <p14:tracePt t="276511" x="9601200" y="2824163"/>
          <p14:tracePt t="276518" x="9610725" y="2824163"/>
          <p14:tracePt t="276526" x="9618663" y="2824163"/>
          <p14:tracePt t="276774" x="9628188" y="2824163"/>
          <p14:tracePt t="276782" x="9645650" y="2832100"/>
          <p14:tracePt t="276790" x="9682163" y="2832100"/>
          <p14:tracePt t="276799" x="9717088" y="2832100"/>
          <p14:tracePt t="276814" x="9744075" y="2832100"/>
          <p14:tracePt t="276830" x="9771063" y="2806700"/>
          <p14:tracePt t="276847" x="9780588" y="2806700"/>
          <p14:tracePt t="277039" x="9780588" y="2797175"/>
          <p14:tracePt t="277119" x="9780588" y="2806700"/>
          <p14:tracePt t="277126" x="9763125" y="2814638"/>
          <p14:tracePt t="277143" x="9753600" y="2824163"/>
          <p14:tracePt t="277151" x="9744075" y="2832100"/>
          <p14:tracePt t="277164" x="9726613" y="2832100"/>
          <p14:tracePt t="277180" x="9709150" y="2832100"/>
          <p14:tracePt t="277197" x="9682163" y="2832100"/>
          <p14:tracePt t="277214" x="9664700" y="2832100"/>
          <p14:tracePt t="277230" x="9655175" y="2832100"/>
          <p14:tracePt t="277247" x="9637713" y="2824163"/>
          <p14:tracePt t="277302" x="9637713" y="2814638"/>
          <p14:tracePt t="277671" x="9628188" y="2806700"/>
          <p14:tracePt t="277695" x="9618663" y="2806700"/>
          <p14:tracePt t="277711" x="9610725" y="2814638"/>
          <p14:tracePt t="277782" x="9618663" y="2814638"/>
          <p14:tracePt t="277790" x="9637713" y="2814638"/>
          <p14:tracePt t="277799" x="9655175" y="2814638"/>
          <p14:tracePt t="277814" x="9690100" y="2814638"/>
          <p14:tracePt t="277831" x="9771063" y="2814638"/>
          <p14:tracePt t="277847" x="9790113" y="2814638"/>
          <p14:tracePt t="277919" x="9780588" y="2814638"/>
          <p14:tracePt t="277927" x="9753600" y="2824163"/>
          <p14:tracePt t="277935" x="9736138" y="2832100"/>
          <p14:tracePt t="277951" x="9726613" y="2832100"/>
          <p14:tracePt t="278031" x="9736138" y="2832100"/>
          <p14:tracePt t="278047" x="9744075" y="2832100"/>
          <p14:tracePt t="279343" x="9736138" y="2832100"/>
          <p14:tracePt t="279351" x="9736138" y="2841625"/>
          <p14:tracePt t="279447" x="9726613" y="2841625"/>
          <p14:tracePt t="279630" x="9717088" y="2851150"/>
          <p14:tracePt t="279783" x="9709150" y="2851150"/>
          <p14:tracePt t="279791" x="9699625" y="2851150"/>
          <p14:tracePt t="279815" x="9690100" y="2851150"/>
          <p14:tracePt t="279830" x="9682163" y="2851150"/>
          <p14:tracePt t="279839" x="9672638" y="2851150"/>
          <p14:tracePt t="279847" x="9664700" y="2859088"/>
          <p14:tracePt t="279864" x="9645650" y="2868613"/>
          <p14:tracePt t="279881" x="9618663" y="2868613"/>
          <p14:tracePt t="279897" x="9591675" y="2886075"/>
          <p14:tracePt t="279914" x="9556750" y="2895600"/>
          <p14:tracePt t="279931" x="9512300" y="2913063"/>
          <p14:tracePt t="279947" x="9466263" y="2922588"/>
          <p14:tracePt t="279964" x="9412288" y="2940050"/>
          <p14:tracePt t="279981" x="9377363" y="2949575"/>
          <p14:tracePt t="279997" x="9340850" y="2959100"/>
          <p14:tracePt t="280015" x="9296400" y="2976563"/>
          <p14:tracePt t="280031" x="9251950" y="2984500"/>
          <p14:tracePt t="280047" x="9215438" y="3003550"/>
          <p14:tracePt t="280064" x="9161463" y="3021013"/>
          <p14:tracePt t="280081" x="9099550" y="3038475"/>
          <p14:tracePt t="280097" x="9072563" y="3048000"/>
          <p14:tracePt t="280114" x="9045575" y="3057525"/>
          <p14:tracePt t="280131" x="9018588" y="3065463"/>
          <p14:tracePt t="280147" x="9009063" y="3065463"/>
          <p14:tracePt t="280164" x="8991600" y="3065463"/>
          <p14:tracePt t="280181" x="8974138" y="3074988"/>
          <p14:tracePt t="280198" x="8955088" y="3074988"/>
          <p14:tracePt t="280215" x="8928100" y="3074988"/>
          <p14:tracePt t="280231" x="8902700" y="3084513"/>
          <p14:tracePt t="280247" x="8866188" y="3084513"/>
          <p14:tracePt t="280264" x="8829675" y="3101975"/>
          <p14:tracePt t="280281" x="8802688" y="3101975"/>
          <p14:tracePt t="280297" x="8775700" y="3119438"/>
          <p14:tracePt t="280314" x="8731250" y="3128963"/>
          <p14:tracePt t="280331" x="8696325" y="3146425"/>
          <p14:tracePt t="280348" x="8632825" y="3173413"/>
          <p14:tracePt t="280365" x="8588375" y="3190875"/>
          <p14:tracePt t="280381" x="8534400" y="3209925"/>
          <p14:tracePt t="280397" x="8497888" y="3227388"/>
          <p14:tracePt t="280415" x="8445500" y="3236913"/>
          <p14:tracePt t="280431" x="8418513" y="3244850"/>
          <p14:tracePt t="280447" x="8382000" y="3244850"/>
          <p14:tracePt t="280464" x="8364538" y="3254375"/>
          <p14:tracePt t="280481" x="8318500" y="3263900"/>
          <p14:tracePt t="280497" x="8266113" y="3271838"/>
          <p14:tracePt t="280514" x="8202613" y="3281363"/>
          <p14:tracePt t="280531" x="8140700" y="3289300"/>
          <p14:tracePt t="280548" x="8077200" y="3289300"/>
          <p14:tracePt t="280564" x="7996238" y="3308350"/>
          <p14:tracePt t="280581" x="7942263" y="3308350"/>
          <p14:tracePt t="280598" x="7907338" y="3308350"/>
          <p14:tracePt t="280615" x="7843838" y="3316288"/>
          <p14:tracePt t="280631" x="7789863" y="3325813"/>
          <p14:tracePt t="280648" x="7735888" y="3335338"/>
          <p14:tracePt t="280664" x="7673975" y="3343275"/>
          <p14:tracePt t="280681" x="7637463" y="3352800"/>
          <p14:tracePt t="280697" x="7602538" y="3352800"/>
          <p14:tracePt t="280714" x="7583488" y="3352800"/>
          <p14:tracePt t="280731" x="7566025" y="3352800"/>
          <p14:tracePt t="280748" x="7539038" y="3352800"/>
          <p14:tracePt t="280764" x="7521575" y="3352800"/>
          <p14:tracePt t="280781" x="7504113" y="3352800"/>
          <p14:tracePt t="280798" x="7467600" y="3352800"/>
          <p14:tracePt t="280815" x="7404100" y="3352800"/>
          <p14:tracePt t="280831" x="7378700" y="3352800"/>
          <p14:tracePt t="280848" x="7359650" y="3352800"/>
          <p14:tracePt t="281871" x="7369175" y="3352800"/>
          <p14:tracePt t="281887" x="7378700" y="3352800"/>
          <p14:tracePt t="281927" x="7386638" y="3352800"/>
          <p14:tracePt t="281951" x="7396163" y="3352800"/>
          <p14:tracePt t="282015" x="7404100" y="3352800"/>
          <p14:tracePt t="282039" x="7413625" y="3352800"/>
          <p14:tracePt t="282079" x="7423150" y="3352800"/>
          <p14:tracePt t="282119" x="7431088" y="3352800"/>
          <p14:tracePt t="282135" x="7440613" y="3352800"/>
          <p14:tracePt t="282159" x="7450138" y="3352800"/>
          <p14:tracePt t="282183" x="7467600" y="3352800"/>
          <p14:tracePt t="282199" x="7477125" y="3352800"/>
          <p14:tracePt t="282215" x="7485063" y="3352800"/>
          <p14:tracePt t="282231" x="7504113" y="3352800"/>
          <p14:tracePt t="282239" x="7512050" y="3343275"/>
          <p14:tracePt t="282255" x="7521575" y="3343275"/>
          <p14:tracePt t="282271" x="7531100" y="3343275"/>
          <p14:tracePt t="282303" x="7539038" y="3343275"/>
          <p14:tracePt t="282327" x="7548563" y="3343275"/>
          <p14:tracePt t="282335" x="7556500" y="3343275"/>
          <p14:tracePt t="282351" x="7566025" y="3343275"/>
          <p14:tracePt t="282367" x="7575550" y="3343275"/>
          <p14:tracePt t="282375" x="7583488" y="3343275"/>
          <p14:tracePt t="282383" x="7593013" y="3343275"/>
          <p14:tracePt t="282398" x="7602538" y="3343275"/>
          <p14:tracePt t="282415" x="7620000" y="3343275"/>
          <p14:tracePt t="282431" x="7637463" y="3335338"/>
          <p14:tracePt t="282448" x="7664450" y="3335338"/>
          <p14:tracePt t="282464" x="7691438" y="3335338"/>
          <p14:tracePt t="282481" x="7727950" y="3335338"/>
          <p14:tracePt t="282498" x="7754938" y="3335338"/>
          <p14:tracePt t="282514" x="7781925" y="3335338"/>
          <p14:tracePt t="282531" x="7808913" y="3335338"/>
          <p14:tracePt t="282548" x="7826375" y="3335338"/>
          <p14:tracePt t="282565" x="7861300" y="3335338"/>
          <p14:tracePt t="282582" x="7880350" y="3335338"/>
          <p14:tracePt t="282598" x="7915275" y="3335338"/>
          <p14:tracePt t="282615" x="7951788" y="3335338"/>
          <p14:tracePt t="282631" x="7988300" y="3335338"/>
          <p14:tracePt t="282648" x="8023225" y="3325813"/>
          <p14:tracePt t="282665" x="8059738" y="3325813"/>
          <p14:tracePt t="282681" x="8104188" y="3308350"/>
          <p14:tracePt t="282698" x="8131175" y="3298825"/>
          <p14:tracePt t="282715" x="8166100" y="3281363"/>
          <p14:tracePt t="282731" x="8193088" y="3263900"/>
          <p14:tracePt t="282748" x="8220075" y="3244850"/>
          <p14:tracePt t="282765" x="8239125" y="3217863"/>
          <p14:tracePt t="282782" x="8256588" y="3209925"/>
          <p14:tracePt t="282798" x="8266113" y="3190875"/>
          <p14:tracePt t="282815" x="8274050" y="3155950"/>
          <p14:tracePt t="282832" x="8274050" y="3128963"/>
          <p14:tracePt t="282848" x="8274050" y="3111500"/>
          <p14:tracePt t="282865" x="8274050" y="3092450"/>
          <p14:tracePt t="282881" x="8274050" y="3065463"/>
          <p14:tracePt t="282898" x="8256588" y="3048000"/>
          <p14:tracePt t="282914" x="8247063" y="3030538"/>
          <p14:tracePt t="282931" x="8229600" y="3021013"/>
          <p14:tracePt t="282948" x="8202613" y="3011488"/>
          <p14:tracePt t="282965" x="8148638" y="3011488"/>
          <p14:tracePt t="282981" x="8094663" y="2994025"/>
          <p14:tracePt t="282998" x="8050213" y="2994025"/>
          <p14:tracePt t="283015" x="8005763" y="2994025"/>
          <p14:tracePt t="283031" x="7988300" y="2994025"/>
          <p14:tracePt t="283048" x="7969250" y="2994025"/>
          <p14:tracePt t="283065" x="7942263" y="2994025"/>
          <p14:tracePt t="283081" x="7915275" y="2994025"/>
          <p14:tracePt t="283098" x="7880350" y="2994025"/>
          <p14:tracePt t="283115" x="7853363" y="2994025"/>
          <p14:tracePt t="283131" x="7843838" y="2994025"/>
          <p14:tracePt t="283148" x="7826375" y="2994025"/>
          <p14:tracePt t="283165" x="7808913" y="2994025"/>
          <p14:tracePt t="283181" x="7781925" y="2994025"/>
          <p14:tracePt t="283198" x="7735888" y="2994025"/>
          <p14:tracePt t="283215" x="7664450" y="2994025"/>
          <p14:tracePt t="283231" x="7637463" y="3003550"/>
          <p14:tracePt t="283248" x="7620000" y="3011488"/>
          <p14:tracePt t="283265" x="7593013" y="3021013"/>
          <p14:tracePt t="283281" x="7583488" y="3021013"/>
          <p14:tracePt t="283298" x="7566025" y="3030538"/>
          <p14:tracePt t="283315" x="7548563" y="3030538"/>
          <p14:tracePt t="283331" x="7531100" y="3038475"/>
          <p14:tracePt t="283348" x="7521575" y="3048000"/>
          <p14:tracePt t="283365" x="7512050" y="3065463"/>
          <p14:tracePt t="283381" x="7504113" y="3074988"/>
          <p14:tracePt t="283398" x="7494588" y="3084513"/>
          <p14:tracePt t="283415" x="7467600" y="3128963"/>
          <p14:tracePt t="283431" x="7458075" y="3136900"/>
          <p14:tracePt t="283448" x="7440613" y="3163888"/>
          <p14:tracePt t="283465" x="7431088" y="3173413"/>
          <p14:tracePt t="283481" x="7423150" y="3200400"/>
          <p14:tracePt t="283498" x="7423150" y="3209925"/>
          <p14:tracePt t="283515" x="7423150" y="3227388"/>
          <p14:tracePt t="283531" x="7423150" y="3236913"/>
          <p14:tracePt t="283548" x="7440613" y="3244850"/>
          <p14:tracePt t="283565" x="7458075" y="3263900"/>
          <p14:tracePt t="283582" x="7494588" y="3289300"/>
          <p14:tracePt t="283598" x="7548563" y="3308350"/>
          <p14:tracePt t="283615" x="7637463" y="3325813"/>
          <p14:tracePt t="283631" x="7691438" y="3343275"/>
          <p14:tracePt t="283648" x="7735888" y="3352800"/>
          <p14:tracePt t="283665" x="7826375" y="3352800"/>
          <p14:tracePt t="283681" x="7880350" y="3352800"/>
          <p14:tracePt t="283698" x="7942263" y="3352800"/>
          <p14:tracePt t="283715" x="7969250" y="3352800"/>
          <p14:tracePt t="283732" x="7988300" y="3352800"/>
          <p14:tracePt t="283767" x="7996238" y="3352800"/>
          <p14:tracePt t="283823" x="8005763" y="3352800"/>
          <p14:tracePt t="283847" x="8013700" y="3352800"/>
          <p14:tracePt t="283863" x="8023225" y="3352800"/>
          <p14:tracePt t="283887" x="8032750" y="3352800"/>
          <p14:tracePt t="283903" x="8040688" y="3352800"/>
          <p14:tracePt t="283919" x="8059738" y="3352800"/>
          <p14:tracePt t="283927" x="8067675" y="3352800"/>
          <p14:tracePt t="283943" x="8086725" y="3362325"/>
          <p14:tracePt t="283959" x="8094663" y="3362325"/>
          <p14:tracePt t="283967" x="8104188" y="3362325"/>
          <p14:tracePt t="284079" x="8086725" y="3362325"/>
          <p14:tracePt t="284087" x="8050213" y="3362325"/>
          <p14:tracePt t="284098" x="8023225" y="3362325"/>
          <p14:tracePt t="284115" x="7969250" y="3362325"/>
          <p14:tracePt t="284131" x="7924800" y="3362325"/>
          <p14:tracePt t="284148" x="7897813" y="3362325"/>
          <p14:tracePt t="284165" x="7880350" y="3362325"/>
          <p14:tracePt t="284181" x="7870825" y="3362325"/>
          <p14:tracePt t="284198" x="7853363" y="3362325"/>
          <p14:tracePt t="284215" x="7843838" y="3362325"/>
          <p14:tracePt t="284287" x="7853363" y="3362325"/>
          <p14:tracePt t="284295" x="7880350" y="3352800"/>
          <p14:tracePt t="284303" x="7915275" y="3352800"/>
          <p14:tracePt t="284315" x="7951788" y="3352800"/>
          <p14:tracePt t="284331" x="8005763" y="3352800"/>
          <p14:tracePt t="284348" x="8032750" y="3352800"/>
          <p14:tracePt t="284424" x="8023225" y="3352800"/>
          <p14:tracePt t="284431" x="8013700" y="3352800"/>
          <p14:tracePt t="284439" x="7988300" y="3352800"/>
          <p14:tracePt t="284448" x="7978775" y="3352800"/>
          <p14:tracePt t="284465" x="7942263" y="3343275"/>
          <p14:tracePt t="284527" x="7942263" y="3335338"/>
          <p14:tracePt t="284559" x="7951788" y="3335338"/>
          <p14:tracePt t="284568" x="7961313" y="3335338"/>
          <p14:tracePt t="288672" x="7969250" y="3335338"/>
          <p14:tracePt t="288968" x="7961313" y="3335338"/>
          <p14:tracePt t="288976" x="7951788" y="3335338"/>
          <p14:tracePt t="288984" x="7942263" y="3335338"/>
          <p14:tracePt t="289000" x="7907338" y="3343275"/>
          <p14:tracePt t="289016" x="7888288" y="3343275"/>
          <p14:tracePt t="289032" x="7870825" y="3343275"/>
          <p14:tracePt t="289049" x="7861300" y="3343275"/>
          <p14:tracePt t="289082" x="7853363" y="3343275"/>
          <p14:tracePt t="289099" x="7826375" y="3343275"/>
          <p14:tracePt t="289116" x="7799388" y="3343275"/>
          <p14:tracePt t="289133" x="7781925" y="3343275"/>
          <p14:tracePt t="289149" x="7754938" y="3343275"/>
          <p14:tracePt t="289166" x="7745413" y="3343275"/>
          <p14:tracePt t="289199" x="7735888" y="3343275"/>
          <p14:tracePt t="289224" x="7727950" y="3343275"/>
          <p14:tracePt t="289232" x="7718425" y="3343275"/>
          <p14:tracePt t="289256" x="7708900" y="3343275"/>
          <p14:tracePt t="289266" x="7700963" y="3343275"/>
          <p14:tracePt t="289282" x="7691438" y="3343275"/>
          <p14:tracePt t="289299" x="7683500" y="3343275"/>
          <p14:tracePt t="289316" x="7673975" y="3343275"/>
          <p14:tracePt t="289333" x="7664450" y="3343275"/>
          <p14:tracePt t="289349" x="7656513" y="3343275"/>
          <p14:tracePt t="289368" x="7646988" y="3343275"/>
          <p14:tracePt t="289392" x="7629525" y="3343275"/>
          <p14:tracePt t="289400" x="7620000" y="3343275"/>
          <p14:tracePt t="289416" x="7602538" y="3343275"/>
          <p14:tracePt t="289432" x="7575550" y="3343275"/>
          <p14:tracePt t="289449" x="7556500" y="3343275"/>
          <p14:tracePt t="289466" x="7539038" y="3343275"/>
          <p14:tracePt t="289482" x="7531100" y="3343275"/>
          <p14:tracePt t="289499" x="7512050" y="3343275"/>
          <p14:tracePt t="289516" x="7494588" y="3343275"/>
          <p14:tracePt t="289533" x="7485063" y="3343275"/>
          <p14:tracePt t="289566" x="7477125" y="3343275"/>
          <p14:tracePt t="289601" x="7467600" y="3343275"/>
          <p14:tracePt t="289688" x="7477125" y="3343275"/>
          <p14:tracePt t="289696" x="7512050" y="3343275"/>
          <p14:tracePt t="289704" x="7539038" y="3343275"/>
          <p14:tracePt t="289716" x="7575550" y="3335338"/>
          <p14:tracePt t="289732" x="7691438" y="3316288"/>
          <p14:tracePt t="289749" x="7762875" y="3308350"/>
          <p14:tracePt t="289766" x="7808913" y="3308350"/>
          <p14:tracePt t="289783" x="7816850" y="3308350"/>
          <p14:tracePt t="289976" x="7826375" y="3308350"/>
          <p14:tracePt t="290016" x="7826375" y="3316288"/>
          <p14:tracePt t="290024" x="7808913" y="3316288"/>
          <p14:tracePt t="290033" x="7781925" y="3316288"/>
          <p14:tracePt t="290049" x="7700963" y="3335338"/>
          <p14:tracePt t="290066" x="7637463" y="3335338"/>
          <p14:tracePt t="290083" x="7593013" y="3335338"/>
          <p14:tracePt t="290099" x="7575550" y="3335338"/>
          <p14:tracePt t="290116" x="7566025" y="3335338"/>
          <p14:tracePt t="290133" x="7556500" y="3335338"/>
          <p14:tracePt t="290149" x="7548563" y="3335338"/>
          <p14:tracePt t="290376" x="7556500" y="3335338"/>
          <p14:tracePt t="290384" x="7566025" y="3335338"/>
          <p14:tracePt t="290392" x="7575550" y="3335338"/>
          <p14:tracePt t="290408" x="7583488" y="3335338"/>
          <p14:tracePt t="290416" x="7610475" y="3335338"/>
          <p14:tracePt t="290433" x="7629525" y="3335338"/>
          <p14:tracePt t="290449" x="7656513" y="3335338"/>
          <p14:tracePt t="290466" x="7683500" y="3335338"/>
          <p14:tracePt t="290483" x="7708900" y="3335338"/>
          <p14:tracePt t="290499" x="7735888" y="3325813"/>
          <p14:tracePt t="290516" x="7772400" y="3325813"/>
          <p14:tracePt t="290533" x="7799388" y="3325813"/>
          <p14:tracePt t="290549" x="7835900" y="3325813"/>
          <p14:tracePt t="290566" x="7853363" y="3325813"/>
          <p14:tracePt t="290568" x="7861300" y="3325813"/>
          <p14:tracePt t="290583" x="7870825" y="3325813"/>
          <p14:tracePt t="290600" x="7907338" y="3325813"/>
          <p14:tracePt t="290616" x="7924800" y="3325813"/>
          <p14:tracePt t="290633" x="7961313" y="3325813"/>
          <p14:tracePt t="290649" x="7978775" y="3325813"/>
          <p14:tracePt t="290666" x="7996238" y="3325813"/>
          <p14:tracePt t="290683" x="8005763" y="3325813"/>
          <p14:tracePt t="291648" x="7988300" y="3325813"/>
          <p14:tracePt t="291656" x="7978775" y="3325813"/>
          <p14:tracePt t="291666" x="7951788" y="3335338"/>
          <p14:tracePt t="291683" x="7915275" y="3335338"/>
          <p14:tracePt t="291699" x="7870825" y="3343275"/>
          <p14:tracePt t="291716" x="7835900" y="3352800"/>
          <p14:tracePt t="291733" x="7799388" y="3352800"/>
          <p14:tracePt t="291750" x="7781925" y="3352800"/>
          <p14:tracePt t="291766" x="7772400" y="3362325"/>
          <p14:tracePt t="291783" x="7762875" y="3362325"/>
          <p14:tracePt t="292384" x="7754938" y="3362325"/>
          <p14:tracePt t="294361" x="7745413" y="3362325"/>
          <p14:tracePt t="294369" x="7735888" y="3362325"/>
          <p14:tracePt t="294976" x="7754938" y="3362325"/>
          <p14:tracePt t="294985" x="7762875" y="3362325"/>
          <p14:tracePt t="294992" x="7772400" y="3362325"/>
          <p14:tracePt t="295001" x="7781925" y="3362325"/>
          <p14:tracePt t="295017" x="7826375" y="3362325"/>
          <p14:tracePt t="295034" x="7835900" y="3362325"/>
          <p14:tracePt t="295050" x="7843838" y="3362325"/>
          <p14:tracePt t="295465" x="7843838" y="3352800"/>
          <p14:tracePt t="295785" x="7843838" y="3343275"/>
          <p14:tracePt t="295800" x="7843838" y="3335338"/>
          <p14:tracePt t="295809" x="7853363" y="3335338"/>
          <p14:tracePt t="295817" x="7861300" y="3335338"/>
          <p14:tracePt t="295857" x="7870825" y="3335338"/>
          <p14:tracePt t="296473" x="7861300" y="3335338"/>
          <p14:tracePt t="296481" x="7843838" y="3335338"/>
          <p14:tracePt t="296489" x="7826375" y="3335338"/>
          <p14:tracePt t="296500" x="7816850" y="3335338"/>
          <p14:tracePt t="296517" x="7781925" y="3335338"/>
          <p14:tracePt t="296534" x="7762875" y="3335338"/>
          <p14:tracePt t="296551" x="7754938" y="3335338"/>
          <p14:tracePt t="296567" x="7745413" y="3335338"/>
          <p14:tracePt t="296569" x="7727950" y="3335338"/>
          <p14:tracePt t="296584" x="7708900" y="3335338"/>
          <p14:tracePt t="296601" x="7683500" y="3335338"/>
          <p14:tracePt t="296617" x="7673975" y="3335338"/>
          <p14:tracePt t="296634" x="7656513" y="3335338"/>
          <p14:tracePt t="296650" x="7637463" y="3335338"/>
          <p14:tracePt t="296667" x="7610475" y="3335338"/>
          <p14:tracePt t="296684" x="7602538" y="3335338"/>
          <p14:tracePt t="296700" x="7583488" y="3335338"/>
          <p14:tracePt t="296717" x="7575550" y="3335338"/>
          <p14:tracePt t="296734" x="7556500" y="3335338"/>
          <p14:tracePt t="296750" x="7539038" y="3335338"/>
          <p14:tracePt t="296767" x="7531100" y="3325813"/>
          <p14:tracePt t="296784" x="7504113" y="3325813"/>
          <p14:tracePt t="296801" x="7467600" y="3308350"/>
          <p14:tracePt t="296817" x="7450138" y="3308350"/>
          <p14:tracePt t="296834" x="7440613" y="3308350"/>
          <p14:tracePt t="296881" x="7431088" y="3298825"/>
          <p14:tracePt t="296897" x="7431088" y="3289300"/>
          <p14:tracePt t="296913" x="7431088" y="3281363"/>
          <p14:tracePt t="296921" x="7431088" y="3263900"/>
          <p14:tracePt t="296934" x="7431088" y="3254375"/>
          <p14:tracePt t="296951" x="7431088" y="3236913"/>
          <p14:tracePt t="296967" x="7440613" y="3209925"/>
          <p14:tracePt t="296984" x="7458075" y="3190875"/>
          <p14:tracePt t="297001" x="7477125" y="3163888"/>
          <p14:tracePt t="297017" x="7494588" y="3146425"/>
          <p14:tracePt t="297034" x="7512050" y="3128963"/>
          <p14:tracePt t="297050" x="7548563" y="3119438"/>
          <p14:tracePt t="297067" x="7575550" y="3111500"/>
          <p14:tracePt t="297084" x="7629525" y="3092450"/>
          <p14:tracePt t="297101" x="7656513" y="3084513"/>
          <p14:tracePt t="297117" x="7673975" y="3084513"/>
          <p14:tracePt t="297134" x="7691438" y="3074988"/>
          <p14:tracePt t="297151" x="7708900" y="3074988"/>
          <p14:tracePt t="297167" x="7735888" y="3074988"/>
          <p14:tracePt t="297184" x="7772400" y="3074988"/>
          <p14:tracePt t="297201" x="7835900" y="3074988"/>
          <p14:tracePt t="297217" x="7880350" y="3074988"/>
          <p14:tracePt t="297234" x="7924800" y="3074988"/>
          <p14:tracePt t="297250" x="7961313" y="3074988"/>
          <p14:tracePt t="297267" x="7978775" y="3074988"/>
          <p14:tracePt t="297284" x="8005763" y="3084513"/>
          <p14:tracePt t="297301" x="8050213" y="3084513"/>
          <p14:tracePt t="297317" x="8094663" y="3092450"/>
          <p14:tracePt t="297334" x="8121650" y="3092450"/>
          <p14:tracePt t="297351" x="8140700" y="3101975"/>
          <p14:tracePt t="297368" x="8166100" y="3101975"/>
          <p14:tracePt t="297384" x="8193088" y="3101975"/>
          <p14:tracePt t="297401" x="8212138" y="3111500"/>
          <p14:tracePt t="297417" x="8220075" y="3111500"/>
          <p14:tracePt t="297434" x="8220075" y="3119438"/>
          <p14:tracePt t="297467" x="8229600" y="3119438"/>
          <p14:tracePt t="297484" x="8239125" y="3136900"/>
          <p14:tracePt t="297500" x="8239125" y="3146425"/>
          <p14:tracePt t="297517" x="8239125" y="3155950"/>
          <p14:tracePt t="297534" x="8239125" y="3163888"/>
          <p14:tracePt t="297569" x="8239125" y="3173413"/>
          <p14:tracePt t="297585" x="8239125" y="3182938"/>
          <p14:tracePt t="297601" x="8229600" y="3190875"/>
          <p14:tracePt t="297618" x="8229600" y="3209925"/>
          <p14:tracePt t="297634" x="8212138" y="3236913"/>
          <p14:tracePt t="297651" x="8202613" y="3263900"/>
          <p14:tracePt t="297667" x="8185150" y="3281363"/>
          <p14:tracePt t="297684" x="8166100" y="3289300"/>
          <p14:tracePt t="297701" x="8148638" y="3298825"/>
          <p14:tracePt t="297717" x="8121650" y="3298825"/>
          <p14:tracePt t="297734" x="8086725" y="3298825"/>
          <p14:tracePt t="297751" x="8040688" y="3308350"/>
          <p14:tracePt t="297767" x="7988300" y="3316288"/>
          <p14:tracePt t="297784" x="7924800" y="3325813"/>
          <p14:tracePt t="297801" x="7870825" y="3335338"/>
          <p14:tracePt t="297817" x="7826375" y="3335338"/>
          <p14:tracePt t="297834" x="7781925" y="3335338"/>
          <p14:tracePt t="297851" x="7708900" y="3335338"/>
          <p14:tracePt t="297868" x="7646988" y="3335338"/>
          <p14:tracePt t="297884" x="7602538" y="3335338"/>
          <p14:tracePt t="297901" x="7583488" y="3335338"/>
          <p14:tracePt t="297917" x="7566025" y="3335338"/>
          <p14:tracePt t="297934" x="7539038" y="3335338"/>
          <p14:tracePt t="297951" x="7531100" y="3335338"/>
          <p14:tracePt t="297967" x="7494588" y="3335338"/>
          <p14:tracePt t="297985" x="7477125" y="3335338"/>
          <p14:tracePt t="298065" x="7477125" y="3325813"/>
          <p14:tracePt t="298121" x="7485063" y="3325813"/>
          <p14:tracePt t="298129" x="7494588" y="3325813"/>
          <p14:tracePt t="298137" x="7504113" y="3325813"/>
          <p14:tracePt t="298151" x="7521575" y="3325813"/>
          <p14:tracePt t="298167" x="7556500" y="3325813"/>
          <p14:tracePt t="298184" x="7583488" y="3325813"/>
          <p14:tracePt t="298201" x="7637463" y="3325813"/>
          <p14:tracePt t="298218" x="7664450" y="3325813"/>
          <p14:tracePt t="298234" x="7700963" y="3325813"/>
          <p14:tracePt t="298251" x="7735888" y="3325813"/>
          <p14:tracePt t="298267" x="7762875" y="3325813"/>
          <p14:tracePt t="298284" x="7789863" y="3325813"/>
          <p14:tracePt t="298301" x="7799388" y="3325813"/>
          <p14:tracePt t="298317" x="7816850" y="3325813"/>
          <p14:tracePt t="298351" x="7826375" y="3325813"/>
          <p14:tracePt t="298368" x="7835900" y="3325813"/>
          <p14:tracePt t="298384" x="7843838" y="3325813"/>
          <p14:tracePt t="298409" x="7853363" y="3325813"/>
          <p14:tracePt t="299273" x="7843838" y="3325813"/>
          <p14:tracePt t="299297" x="7835900" y="3325813"/>
          <p14:tracePt t="299305" x="7826375" y="3325813"/>
          <p14:tracePt t="299313" x="7816850" y="3325813"/>
          <p14:tracePt t="299329" x="7799388" y="3325813"/>
          <p14:tracePt t="299337" x="7781925" y="3325813"/>
          <p14:tracePt t="299351" x="7762875" y="3325813"/>
          <p14:tracePt t="299368" x="7745413" y="3335338"/>
          <p14:tracePt t="299385" x="7727950" y="3335338"/>
          <p14:tracePt t="299401" x="7718425" y="3335338"/>
          <p14:tracePt t="299418" x="7700963" y="3335338"/>
          <p14:tracePt t="299434" x="7691438" y="3335338"/>
          <p14:tracePt t="299451" x="7664450" y="3335338"/>
          <p14:tracePt t="299468" x="7646988" y="3335338"/>
          <p14:tracePt t="299484" x="7637463" y="3335338"/>
          <p14:tracePt t="299501" x="7629525" y="3335338"/>
          <p14:tracePt t="299518" x="7610475" y="3335338"/>
          <p14:tracePt t="299534" x="7602538" y="3325813"/>
          <p14:tracePt t="299551" x="7593013" y="3316288"/>
          <p14:tracePt t="299568" x="7566025" y="3298825"/>
          <p14:tracePt t="299585" x="7539038" y="3289300"/>
          <p14:tracePt t="299601" x="7521575" y="3281363"/>
          <p14:tracePt t="299618" x="7494588" y="3271838"/>
          <p14:tracePt t="299673" x="7485063" y="3271838"/>
          <p14:tracePt t="299681" x="7467600" y="3263900"/>
          <p14:tracePt t="299689" x="7467600" y="3254375"/>
          <p14:tracePt t="299701" x="7458075" y="3254375"/>
          <p14:tracePt t="299718" x="7450138" y="3244850"/>
          <p14:tracePt t="299751" x="7440613" y="3236913"/>
          <p14:tracePt t="299801" x="7431088" y="3227388"/>
          <p14:tracePt t="299809" x="7431088" y="3217863"/>
          <p14:tracePt t="299818" x="7423150" y="3217863"/>
          <p14:tracePt t="299835" x="7413625" y="3190875"/>
          <p14:tracePt t="299851" x="7404100" y="3182938"/>
          <p14:tracePt t="299868" x="7404100" y="3173413"/>
          <p14:tracePt t="299901" x="7404100" y="3155950"/>
          <p14:tracePt t="299921" x="7404100" y="3146425"/>
          <p14:tracePt t="299934" x="7404100" y="3136900"/>
          <p14:tracePt t="299953" x="7413625" y="3128963"/>
          <p14:tracePt t="299970" x="7423150" y="3128963"/>
          <p14:tracePt t="299985" x="7431088" y="3119438"/>
          <p14:tracePt t="300001" x="7431088" y="3111500"/>
          <p14:tracePt t="300018" x="7440613" y="3101975"/>
          <p14:tracePt t="300034" x="7458075" y="3092450"/>
          <p14:tracePt t="300051" x="7477125" y="3084513"/>
          <p14:tracePt t="300068" x="7485063" y="3084513"/>
          <p14:tracePt t="300085" x="7494588" y="3074988"/>
          <p14:tracePt t="300101" x="7521575" y="3074988"/>
          <p14:tracePt t="300134" x="7531100" y="3065463"/>
          <p14:tracePt t="300151" x="7548563" y="3065463"/>
          <p14:tracePt t="300168" x="7556500" y="3065463"/>
          <p14:tracePt t="300185" x="7583488" y="3057525"/>
          <p14:tracePt t="300201" x="7620000" y="3038475"/>
          <p14:tracePt t="300218" x="7646988" y="3038475"/>
          <p14:tracePt t="300234" x="7691438" y="3038475"/>
          <p14:tracePt t="300251" x="7745413" y="3030538"/>
          <p14:tracePt t="300268" x="7789863" y="3021013"/>
          <p14:tracePt t="300284" x="7835900" y="3021013"/>
          <p14:tracePt t="300301" x="7870825" y="3021013"/>
          <p14:tracePt t="300318" x="7907338" y="3021013"/>
          <p14:tracePt t="300334" x="7961313" y="3021013"/>
          <p14:tracePt t="300351" x="8023225" y="3011488"/>
          <p14:tracePt t="300368" x="8094663" y="3003550"/>
          <p14:tracePt t="300385" x="8185150" y="2994025"/>
          <p14:tracePt t="300401" x="8229600" y="2994025"/>
          <p14:tracePt t="300418" x="8266113" y="2994025"/>
          <p14:tracePt t="300434" x="8293100" y="2994025"/>
          <p14:tracePt t="300451" x="8310563" y="2994025"/>
          <p14:tracePt t="300468" x="8328025" y="2994025"/>
          <p14:tracePt t="300484" x="8337550" y="2994025"/>
          <p14:tracePt t="300501" x="8355013" y="2994025"/>
          <p14:tracePt t="300518" x="8372475" y="2994025"/>
          <p14:tracePt t="300535" x="8391525" y="2994025"/>
          <p14:tracePt t="300551" x="8408988" y="3003550"/>
          <p14:tracePt t="300568" x="8418513" y="3011488"/>
          <p14:tracePt t="300570" x="8418513" y="3021013"/>
          <p14:tracePt t="300585" x="8435975" y="3030538"/>
          <p14:tracePt t="300601" x="8445500" y="3038475"/>
          <p14:tracePt t="300618" x="8453438" y="3048000"/>
          <p14:tracePt t="300651" x="8453438" y="3057525"/>
          <p14:tracePt t="300668" x="8453438" y="3084513"/>
          <p14:tracePt t="300684" x="8453438" y="3101975"/>
          <p14:tracePt t="300701" x="8453438" y="3128963"/>
          <p14:tracePt t="300718" x="8445500" y="3163888"/>
          <p14:tracePt t="300735" x="8418513" y="3182938"/>
          <p14:tracePt t="300751" x="8391525" y="3209925"/>
          <p14:tracePt t="300768" x="8337550" y="3236913"/>
          <p14:tracePt t="300786" x="8239125" y="3281363"/>
          <p14:tracePt t="300801" x="8185150" y="3298825"/>
          <p14:tracePt t="300818" x="8148638" y="3316288"/>
          <p14:tracePt t="300835" x="8140700" y="3316288"/>
          <p14:tracePt t="300851" x="8121650" y="3325813"/>
          <p14:tracePt t="300868" x="8094663" y="3335338"/>
          <p14:tracePt t="300884" x="8059738" y="3335338"/>
          <p14:tracePt t="300901" x="8032750" y="3343275"/>
          <p14:tracePt t="300918" x="7988300" y="3352800"/>
          <p14:tracePt t="300934" x="7969250" y="3352800"/>
          <p14:tracePt t="300951" x="7942263" y="3362325"/>
          <p14:tracePt t="300968" x="7924800" y="3370263"/>
          <p14:tracePt t="300985" x="7897813" y="3370263"/>
          <p14:tracePt t="301001" x="7880350" y="3370263"/>
          <p14:tracePt t="301018" x="7853363" y="3379788"/>
          <p14:tracePt t="301035" x="7826375" y="3379788"/>
          <p14:tracePt t="301051" x="7799388" y="3379788"/>
          <p14:tracePt t="301068" x="7781925" y="3379788"/>
          <p14:tracePt t="301085" x="7754938" y="3379788"/>
          <p14:tracePt t="301101" x="7735888" y="3379788"/>
          <p14:tracePt t="301118" x="7727950" y="3379788"/>
          <p14:tracePt t="301135" x="7718425" y="3379788"/>
          <p14:tracePt t="301168" x="7708900" y="3379788"/>
          <p14:tracePt t="301185" x="7683500" y="3379788"/>
          <p14:tracePt t="301201" x="7656513" y="3379788"/>
          <p14:tracePt t="301218" x="7629525" y="3379788"/>
          <p14:tracePt t="301235" x="7620000" y="3379788"/>
          <p14:tracePt t="301251" x="7610475" y="3379788"/>
          <p14:tracePt t="301268" x="7602538" y="3379788"/>
          <p14:tracePt t="301301" x="7593013" y="3379788"/>
          <p14:tracePt t="301318" x="7583488" y="3379788"/>
          <p14:tracePt t="301335" x="7575550" y="3379788"/>
          <p14:tracePt t="301351" x="7566025" y="3379788"/>
          <p14:tracePt t="301370" x="7556500" y="3389313"/>
          <p14:tracePt t="301417" x="7548563" y="3389313"/>
          <p14:tracePt t="301481" x="7539038" y="3389313"/>
          <p14:tracePt t="301545" x="7531100" y="3389313"/>
          <p14:tracePt t="301977" x="7531100" y="3397250"/>
          <p14:tracePt t="302145" x="7539038" y="3397250"/>
          <p14:tracePt t="302177" x="7548563" y="3397250"/>
          <p14:tracePt t="302186" x="7556500" y="3397250"/>
          <p14:tracePt t="302201" x="7566025" y="3397250"/>
          <p14:tracePt t="302210" x="7575550" y="3397250"/>
          <p14:tracePt t="302218" x="7583488" y="3397250"/>
          <p14:tracePt t="302235" x="7593013" y="3397250"/>
          <p14:tracePt t="302251" x="7610475" y="3397250"/>
          <p14:tracePt t="302268" x="7629525" y="3389313"/>
          <p14:tracePt t="302285" x="7646988" y="3389313"/>
          <p14:tracePt t="302302" x="7656513" y="3379788"/>
          <p14:tracePt t="303530" x="7664450" y="3379788"/>
          <p14:tracePt t="303626" x="7664450" y="3370263"/>
          <p14:tracePt t="303650" x="7673975" y="3370263"/>
          <p14:tracePt t="303666" x="7683500" y="3370263"/>
          <p14:tracePt t="303673" x="7691438" y="3370263"/>
          <p14:tracePt t="303685" x="7700963" y="3370263"/>
          <p14:tracePt t="303702" x="7718425" y="3362325"/>
          <p14:tracePt t="303718" x="7727950" y="3362325"/>
          <p14:tracePt t="303735" x="7745413" y="3362325"/>
          <p14:tracePt t="303752" x="7754938" y="3362325"/>
          <p14:tracePt t="303768" x="7772400" y="3362325"/>
          <p14:tracePt t="303785" x="7781925" y="3362325"/>
          <p14:tracePt t="303802" x="7789863" y="3362325"/>
          <p14:tracePt t="303825" x="7799388" y="3362325"/>
          <p14:tracePt t="303842" x="7808913" y="3362325"/>
          <p14:tracePt t="303858" x="7816850" y="3362325"/>
          <p14:tracePt t="303873" x="7826375" y="3362325"/>
          <p14:tracePt t="303885" x="7835900" y="3362325"/>
          <p14:tracePt t="303978" x="7843838" y="3352800"/>
          <p14:tracePt t="304170" x="7835900" y="3352800"/>
          <p14:tracePt t="304177" x="7826375" y="3352800"/>
          <p14:tracePt t="304185" x="7799388" y="3343275"/>
          <p14:tracePt t="304202" x="7781925" y="3343275"/>
          <p14:tracePt t="304218" x="7772400" y="3343275"/>
          <p14:tracePt t="304235" x="7754938" y="3343275"/>
          <p14:tracePt t="304252" x="7727950" y="3343275"/>
          <p14:tracePt t="304268" x="7683500" y="3343275"/>
          <p14:tracePt t="304285" x="7620000" y="3343275"/>
          <p14:tracePt t="304302" x="7583488" y="3343275"/>
          <p14:tracePt t="304319" x="7566025" y="3343275"/>
          <p14:tracePt t="304370" x="7556500" y="3343275"/>
          <p14:tracePt t="304442" x="7593013" y="3335338"/>
          <p14:tracePt t="304450" x="7610475" y="3335338"/>
          <p14:tracePt t="304458" x="7646988" y="3325813"/>
          <p14:tracePt t="304468" x="7683500" y="3316288"/>
          <p14:tracePt t="304485" x="7772400" y="3316288"/>
          <p14:tracePt t="304502" x="7880350" y="3316288"/>
          <p14:tracePt t="304519" x="7934325" y="3316288"/>
          <p14:tracePt t="304535" x="7951788" y="3316288"/>
          <p14:tracePt t="304578" x="7961313" y="3316288"/>
          <p14:tracePt t="304586" x="7978775" y="3316288"/>
          <p14:tracePt t="304602" x="7996238" y="3316288"/>
          <p14:tracePt t="304619" x="8023225" y="3316288"/>
          <p14:tracePt t="304635" x="8040688" y="3316288"/>
          <p14:tracePt t="304994" x="8050213" y="3316288"/>
          <p14:tracePt t="305001" x="8059738" y="3316288"/>
          <p14:tracePt t="305010" x="8067675" y="3316288"/>
          <p14:tracePt t="305019" x="8077200" y="3316288"/>
          <p14:tracePt t="305042" x="8086725" y="3316288"/>
          <p14:tracePt t="305052" x="8094663" y="3316288"/>
          <p14:tracePt t="305069" x="8113713" y="3316288"/>
          <p14:tracePt t="305085" x="8131175" y="3316288"/>
          <p14:tracePt t="305938" x="8140700" y="3316288"/>
          <p14:tracePt t="305954" x="8158163" y="3316288"/>
          <p14:tracePt t="307098" x="8148638" y="3316288"/>
          <p14:tracePt t="307130" x="8140700" y="3316288"/>
          <p14:tracePt t="307138" x="8131175" y="3316288"/>
          <p14:tracePt t="307146" x="8121650" y="3325813"/>
          <p14:tracePt t="307154" x="8113713" y="3325813"/>
          <p14:tracePt t="307169" x="8104188" y="3335338"/>
          <p14:tracePt t="307186" x="8067675" y="3343275"/>
          <p14:tracePt t="307202" x="8040688" y="3362325"/>
          <p14:tracePt t="307219" x="8005763" y="3379788"/>
          <p14:tracePt t="307236" x="7969250" y="3406775"/>
          <p14:tracePt t="307252" x="7915275" y="3441700"/>
          <p14:tracePt t="307269" x="7843838" y="3495675"/>
          <p14:tracePt t="307286" x="7789863" y="3559175"/>
          <p14:tracePt t="307302" x="7735888" y="3621088"/>
          <p14:tracePt t="307319" x="7691438" y="3684588"/>
          <p14:tracePt t="307336" x="7656513" y="3746500"/>
          <p14:tracePt t="307353" x="7637463" y="3792538"/>
          <p14:tracePt t="307370" x="7602538" y="3863975"/>
          <p14:tracePt t="307386" x="7583488" y="3908425"/>
          <p14:tracePt t="307402" x="7575550" y="3962400"/>
          <p14:tracePt t="307419" x="7556500" y="4016375"/>
          <p14:tracePt t="307436" x="7556500" y="4043363"/>
          <p14:tracePt t="307452" x="7556500" y="4070350"/>
          <p14:tracePt t="307469" x="7556500" y="4078288"/>
          <p14:tracePt t="307486" x="7548563" y="4097338"/>
          <p14:tracePt t="307502" x="7548563" y="4114800"/>
          <p14:tracePt t="307519" x="7548563" y="4141788"/>
          <p14:tracePt t="307536" x="7539038" y="4178300"/>
          <p14:tracePt t="307552" x="7531100" y="4213225"/>
          <p14:tracePt t="307569" x="7512050" y="4249738"/>
          <p14:tracePt t="307571" x="7504113" y="4257675"/>
          <p14:tracePt t="307586" x="7504113" y="4284663"/>
          <p14:tracePt t="307603" x="7485063" y="4321175"/>
          <p14:tracePt t="307619" x="7485063" y="4348163"/>
          <p14:tracePt t="307636" x="7485063" y="4356100"/>
          <p14:tracePt t="307652" x="7485063" y="4365625"/>
          <p14:tracePt t="308050" x="7485063" y="4375150"/>
          <p14:tracePt t="308058" x="7485063" y="4383088"/>
          <p14:tracePt t="308069" x="7485063" y="4392613"/>
          <p14:tracePt t="308086" x="7485063" y="4429125"/>
          <p14:tracePt t="308102" x="7504113" y="4491038"/>
          <p14:tracePt t="308120" x="7531100" y="4562475"/>
          <p14:tracePt t="308136" x="7548563" y="4643438"/>
          <p14:tracePt t="308153" x="7556500" y="4687888"/>
          <p14:tracePt t="308170" x="7575550" y="4751388"/>
          <p14:tracePt t="308186" x="7575550" y="4778375"/>
          <p14:tracePt t="308203" x="7575550" y="4813300"/>
          <p14:tracePt t="308219" x="7548563" y="4886325"/>
          <p14:tracePt t="308236" x="7521575" y="4984750"/>
          <p14:tracePt t="308253" x="7485063" y="5065713"/>
          <p14:tracePt t="308269" x="7450138" y="5127625"/>
          <p14:tracePt t="308286" x="7431088" y="5145088"/>
          <p14:tracePt t="308303" x="7431088" y="5172075"/>
          <p14:tracePt t="308319" x="7423150" y="5191125"/>
          <p14:tracePt t="308336" x="7396163" y="5218113"/>
          <p14:tracePt t="308353" x="7386638" y="5235575"/>
          <p14:tracePt t="308369" x="7369175" y="5245100"/>
          <p14:tracePt t="308402" x="7332663" y="5245100"/>
          <p14:tracePt t="308419" x="7288213" y="5245100"/>
          <p14:tracePt t="308436" x="7234238" y="5253038"/>
          <p14:tracePt t="308453" x="7199313" y="5262563"/>
          <p14:tracePt t="308469" x="7180263" y="5262563"/>
          <p14:tracePt t="308486" x="7172325" y="5262563"/>
          <p14:tracePt t="308690" x="7162800" y="5262563"/>
          <p14:tracePt t="308698" x="7153275" y="5262563"/>
          <p14:tracePt t="308706" x="7145338" y="5262563"/>
          <p14:tracePt t="308730" x="7126288" y="5270500"/>
          <p14:tracePt t="308818" x="7145338" y="5270500"/>
          <p14:tracePt t="308826" x="7172325" y="5270500"/>
          <p14:tracePt t="308836" x="7180263" y="5270500"/>
          <p14:tracePt t="308853" x="7234238" y="5270500"/>
          <p14:tracePt t="308870" x="7288213" y="5270500"/>
          <p14:tracePt t="308886" x="7315200" y="5270500"/>
          <p14:tracePt t="308903" x="7332663" y="5270500"/>
          <p14:tracePt t="308919" x="7359650" y="5270500"/>
          <p14:tracePt t="308936" x="7386638" y="5270500"/>
          <p14:tracePt t="308953" x="7423150" y="5270500"/>
          <p14:tracePt t="308970" x="7485063" y="5270500"/>
          <p14:tracePt t="308986" x="7531100" y="5262563"/>
          <p14:tracePt t="309003" x="7566025" y="5262563"/>
          <p14:tracePt t="309020" x="7583488" y="5262563"/>
          <p14:tracePt t="309036" x="7593013" y="5262563"/>
          <p14:tracePt t="309053" x="7602538" y="5262563"/>
          <p14:tracePt t="309069" x="7610475" y="5262563"/>
          <p14:tracePt t="309086" x="7620000" y="5262563"/>
          <p14:tracePt t="309103" x="7629525" y="5262563"/>
          <p14:tracePt t="309338" x="7620000" y="5262563"/>
          <p14:tracePt t="309370" x="7610475" y="5262563"/>
          <p14:tracePt t="310226" x="7602538" y="5262563"/>
          <p14:tracePt t="312635" x="7602538" y="5270500"/>
          <p14:tracePt t="312683" x="7602538" y="5280025"/>
          <p14:tracePt t="312747" x="7610475" y="5289550"/>
          <p14:tracePt t="312755" x="7629525" y="5289550"/>
          <p14:tracePt t="312762" x="7673975" y="5289550"/>
          <p14:tracePt t="312771" x="7727950" y="5280025"/>
          <p14:tracePt t="312787" x="7799388" y="5270500"/>
          <p14:tracePt t="312803" x="7835900" y="5270500"/>
          <p14:tracePt t="312820" x="7843838" y="5270500"/>
          <p14:tracePt t="312859" x="7843838" y="5280025"/>
          <p14:tracePt t="312870" x="7835900" y="5280025"/>
          <p14:tracePt t="312887" x="7808913" y="5297488"/>
          <p14:tracePt t="312903" x="7781925" y="5297488"/>
          <p14:tracePt t="312920" x="7735888" y="5297488"/>
          <p14:tracePt t="312937" x="7683500" y="5297488"/>
          <p14:tracePt t="312954" x="7646988" y="5297488"/>
          <p14:tracePt t="312970" x="7637463" y="5297488"/>
          <p14:tracePt t="313003" x="7629525" y="5289550"/>
          <p14:tracePt t="313058" x="7637463" y="5289550"/>
          <p14:tracePt t="313075" x="7646988" y="5289550"/>
          <p14:tracePt t="313083" x="7656513" y="5289550"/>
          <p14:tracePt t="313091" x="7664450" y="5280025"/>
          <p14:tracePt t="313103" x="7673975" y="5280025"/>
          <p14:tracePt t="313347" x="7646988" y="5289550"/>
          <p14:tracePt t="313355" x="7602538" y="5289550"/>
          <p14:tracePt t="313363" x="7556500" y="5289550"/>
          <p14:tracePt t="313371" x="7494588" y="5289550"/>
          <p14:tracePt t="313387" x="7404100" y="5289550"/>
          <p14:tracePt t="313403" x="7342188" y="5289550"/>
          <p14:tracePt t="313420" x="7288213" y="5289550"/>
          <p14:tracePt t="313437" x="7251700" y="5289550"/>
          <p14:tracePt t="313470" x="7243763" y="5289550"/>
          <p14:tracePt t="313491" x="7234238" y="5289550"/>
          <p14:tracePt t="313979" x="7243763" y="5289550"/>
          <p14:tracePt t="314051" x="7251700" y="5289550"/>
          <p14:tracePt t="314058" x="7261225" y="5289550"/>
          <p14:tracePt t="314075" x="7270750" y="5289550"/>
          <p14:tracePt t="314087" x="7270750" y="5280025"/>
          <p14:tracePt t="314104" x="7278688" y="5280025"/>
          <p14:tracePt t="314121" x="7297738" y="5270500"/>
          <p14:tracePt t="314187" x="7305675" y="5270500"/>
          <p14:tracePt t="314211" x="7315200" y="5270500"/>
          <p14:tracePt t="314235" x="7324725" y="5270500"/>
          <p14:tracePt t="314243" x="7332663" y="5270500"/>
          <p14:tracePt t="314254" x="7342188" y="5270500"/>
          <p14:tracePt t="314270" x="7342188" y="5280025"/>
          <p14:tracePt t="314287" x="7351713" y="5280025"/>
          <p14:tracePt t="314304" x="7359650" y="5289550"/>
          <p14:tracePt t="314320" x="7369175" y="5289550"/>
          <p14:tracePt t="314337" x="7386638" y="5297488"/>
          <p14:tracePt t="314354" x="7413625" y="5297488"/>
          <p14:tracePt t="314371" x="7431088" y="5307013"/>
          <p14:tracePt t="314387" x="7458075" y="5307013"/>
          <p14:tracePt t="314404" x="7477125" y="5307013"/>
          <p14:tracePt t="314420" x="7494588" y="5307013"/>
          <p14:tracePt t="314437" x="7504113" y="5307013"/>
          <p14:tracePt t="314454" x="7512050" y="5307013"/>
          <p14:tracePt t="314487" x="7521575" y="5307013"/>
          <p14:tracePt t="314504" x="7531100" y="5307013"/>
          <p14:tracePt t="314520" x="7539038" y="5307013"/>
          <p14:tracePt t="314537" x="7548563" y="5307013"/>
          <p14:tracePt t="314554" x="7566025" y="5307013"/>
          <p14:tracePt t="315411" x="7566025" y="5297488"/>
          <p14:tracePt t="315515" x="7566025" y="5289550"/>
          <p14:tracePt t="316043" x="7566025" y="5280025"/>
          <p14:tracePt t="316059" x="7575550" y="5280025"/>
          <p14:tracePt t="316083" x="7583488" y="5280025"/>
          <p14:tracePt t="316091" x="7593013" y="5280025"/>
          <p14:tracePt t="316107" x="7610475" y="5280025"/>
          <p14:tracePt t="316115" x="7620000" y="5280025"/>
          <p14:tracePt t="316123" x="7629525" y="5280025"/>
          <p14:tracePt t="316138" x="7646988" y="5280025"/>
          <p14:tracePt t="316154" x="7664450" y="5280025"/>
          <p14:tracePt t="316171" x="7700963" y="5280025"/>
          <p14:tracePt t="316187" x="7718425" y="5289550"/>
          <p14:tracePt t="316204" x="7735888" y="5289550"/>
          <p14:tracePt t="316237" x="7745413" y="5289550"/>
          <p14:tracePt t="316963" x="7735888" y="5289550"/>
          <p14:tracePt t="316987" x="7727950" y="5297488"/>
          <p14:tracePt t="317075" x="7718425" y="5297488"/>
          <p14:tracePt t="317099" x="7708900" y="5297488"/>
          <p14:tracePt t="317219" x="7700963" y="5297488"/>
          <p14:tracePt t="317307" x="7691438" y="5297488"/>
          <p14:tracePt t="317339" x="7683500" y="5297488"/>
          <p14:tracePt t="317356" x="7673975" y="5297488"/>
          <p14:tracePt t="317467" x="7664450" y="5297488"/>
          <p14:tracePt t="317483" x="7656513" y="5297488"/>
          <p14:tracePt t="317499" x="7646988" y="5297488"/>
          <p14:tracePt t="317547" x="7637463" y="5297488"/>
          <p14:tracePt t="317811" x="7637463" y="5307013"/>
          <p14:tracePt t="317819" x="7629525" y="5316538"/>
          <p14:tracePt t="317827" x="7610475" y="5324475"/>
          <p14:tracePt t="317838" x="7610475" y="5334000"/>
          <p14:tracePt t="317854" x="7593013" y="5351463"/>
          <p14:tracePt t="317871" x="7548563" y="5360988"/>
          <p14:tracePt t="317888" x="7494588" y="5360988"/>
          <p14:tracePt t="317904" x="7431088" y="5387975"/>
          <p14:tracePt t="317921" x="7378700" y="5405438"/>
          <p14:tracePt t="317938" x="7332663" y="5422900"/>
          <p14:tracePt t="317954" x="7305675" y="5422900"/>
          <p14:tracePt t="317971" x="7278688" y="5432425"/>
          <p14:tracePt t="317988" x="7278688" y="5441950"/>
          <p14:tracePt t="318004" x="7261225" y="5441950"/>
          <p14:tracePt t="318021" x="7251700" y="5441950"/>
          <p14:tracePt t="318075" x="7243763" y="5441950"/>
          <p14:tracePt t="318115" x="7234238" y="5441950"/>
          <p14:tracePt t="318139" x="7226300" y="5432425"/>
          <p14:tracePt t="318235" x="7216775" y="5432425"/>
          <p14:tracePt t="318259" x="7207250" y="5432425"/>
          <p14:tracePt t="318275" x="7199313" y="5432425"/>
          <p14:tracePt t="318283" x="7199313" y="5422900"/>
          <p14:tracePt t="318299" x="7199313" y="5414963"/>
          <p14:tracePt t="318315" x="7199313" y="5405438"/>
          <p14:tracePt t="318331" x="7199313" y="5397500"/>
          <p14:tracePt t="318356" x="7199313" y="5387975"/>
          <p14:tracePt t="318371" x="7199313" y="5378450"/>
          <p14:tracePt t="318387" x="7199313" y="5370513"/>
          <p14:tracePt t="318395" x="7189788" y="5360988"/>
          <p14:tracePt t="318411" x="7189788" y="5343525"/>
          <p14:tracePt t="318421" x="7180263" y="5343525"/>
          <p14:tracePt t="318438" x="7172325" y="5324475"/>
          <p14:tracePt t="318454" x="7162800" y="5307013"/>
          <p14:tracePt t="318471" x="7153275" y="5297488"/>
          <p14:tracePt t="318488" x="7153275" y="5289550"/>
          <p14:tracePt t="318504" x="7153275" y="5280025"/>
          <p14:tracePt t="318521" x="7153275" y="5270500"/>
          <p14:tracePt t="318538" x="7145338" y="5262563"/>
          <p14:tracePt t="318554" x="7135813" y="5235575"/>
          <p14:tracePt t="318572" x="7126288" y="5226050"/>
          <p14:tracePt t="318588" x="7126288" y="5218113"/>
          <p14:tracePt t="318604" x="7126288" y="5199063"/>
          <p14:tracePt t="318621" x="7126288" y="5191125"/>
          <p14:tracePt t="318638" x="7126288" y="5172075"/>
          <p14:tracePt t="318654" x="7118350" y="5145088"/>
          <p14:tracePt t="318671" x="7118350" y="5137150"/>
          <p14:tracePt t="318688" x="7118350" y="5127625"/>
          <p14:tracePt t="318704" x="7118350" y="5118100"/>
          <p14:tracePt t="318721" x="7118350" y="5110163"/>
          <p14:tracePt t="318755" x="7118350" y="5092700"/>
          <p14:tracePt t="318771" x="7126288" y="5092700"/>
          <p14:tracePt t="318788" x="7135813" y="5073650"/>
          <p14:tracePt t="318805" x="7145338" y="5065713"/>
          <p14:tracePt t="318821" x="7162800" y="5056188"/>
          <p14:tracePt t="318838" x="7189788" y="5038725"/>
          <p14:tracePt t="318854" x="7207250" y="5029200"/>
          <p14:tracePt t="318871" x="7234238" y="5011738"/>
          <p14:tracePt t="318888" x="7251700" y="5011738"/>
          <p14:tracePt t="318905" x="7278688" y="4992688"/>
          <p14:tracePt t="318921" x="7315200" y="4992688"/>
          <p14:tracePt t="318938" x="7332663" y="4984750"/>
          <p14:tracePt t="318955" x="7369175" y="4975225"/>
          <p14:tracePt t="318971" x="7396163" y="4975225"/>
          <p14:tracePt t="318988" x="7423150" y="4965700"/>
          <p14:tracePt t="319004" x="7467600" y="4957763"/>
          <p14:tracePt t="319021" x="7504113" y="4948238"/>
          <p14:tracePt t="319038" x="7556500" y="4948238"/>
          <p14:tracePt t="319054" x="7593013" y="4948238"/>
          <p14:tracePt t="319071" x="7637463" y="4940300"/>
          <p14:tracePt t="319088" x="7683500" y="4940300"/>
          <p14:tracePt t="319105" x="7718425" y="4940300"/>
          <p14:tracePt t="319121" x="7745413" y="4940300"/>
          <p14:tracePt t="319138" x="7772400" y="4940300"/>
          <p14:tracePt t="319154" x="7781925" y="4940300"/>
          <p14:tracePt t="319171" x="7816850" y="4940300"/>
          <p14:tracePt t="319188" x="7835900" y="4948238"/>
          <p14:tracePt t="319204" x="7870825" y="4957763"/>
          <p14:tracePt t="319221" x="7907338" y="4957763"/>
          <p14:tracePt t="319238" x="7934325" y="4957763"/>
          <p14:tracePt t="319254" x="7961313" y="4965700"/>
          <p14:tracePt t="319271" x="7978775" y="4965700"/>
          <p14:tracePt t="319288" x="8005763" y="4975225"/>
          <p14:tracePt t="319304" x="8032750" y="4992688"/>
          <p14:tracePt t="319321" x="8077200" y="5011738"/>
          <p14:tracePt t="319338" x="8113713" y="5029200"/>
          <p14:tracePt t="319355" x="8148638" y="5046663"/>
          <p14:tracePt t="319372" x="8158163" y="5056188"/>
          <p14:tracePt t="319388" x="8166100" y="5065713"/>
          <p14:tracePt t="319404" x="8175625" y="5073650"/>
          <p14:tracePt t="319421" x="8185150" y="5083175"/>
          <p14:tracePt t="319438" x="8202613" y="5100638"/>
          <p14:tracePt t="319471" x="8202613" y="5110163"/>
          <p14:tracePt t="319488" x="8212138" y="5127625"/>
          <p14:tracePt t="319505" x="8220075" y="5154613"/>
          <p14:tracePt t="319521" x="8220075" y="5181600"/>
          <p14:tracePt t="319538" x="8220075" y="5208588"/>
          <p14:tracePt t="319555" x="8220075" y="5226050"/>
          <p14:tracePt t="319571" x="8220075" y="5235575"/>
          <p14:tracePt t="319595" x="8220075" y="5253038"/>
          <p14:tracePt t="319605" x="8212138" y="5253038"/>
          <p14:tracePt t="319621" x="8193088" y="5270500"/>
          <p14:tracePt t="319638" x="8166100" y="5280025"/>
          <p14:tracePt t="319655" x="8140700" y="5297488"/>
          <p14:tracePt t="319671" x="8104188" y="5307013"/>
          <p14:tracePt t="319688" x="8067675" y="5324475"/>
          <p14:tracePt t="319705" x="8050213" y="5324475"/>
          <p14:tracePt t="319721" x="8040688" y="5324475"/>
          <p14:tracePt t="319755" x="8032750" y="5334000"/>
          <p14:tracePt t="319771" x="8023225" y="5334000"/>
          <p14:tracePt t="319788" x="8013700" y="5334000"/>
          <p14:tracePt t="319805" x="8005763" y="5334000"/>
          <p14:tracePt t="319821" x="7988300" y="5334000"/>
          <p14:tracePt t="319838" x="7978775" y="5334000"/>
          <p14:tracePt t="319855" x="7969250" y="5334000"/>
          <p14:tracePt t="319871" x="7951788" y="5334000"/>
          <p14:tracePt t="319888" x="7934325" y="5334000"/>
          <p14:tracePt t="319905" x="7880350" y="5334000"/>
          <p14:tracePt t="319921" x="7808913" y="5334000"/>
          <p14:tracePt t="319938" x="7745413" y="5324475"/>
          <p14:tracePt t="319955" x="7664450" y="5316538"/>
          <p14:tracePt t="319971" x="7629525" y="5307013"/>
          <p14:tracePt t="319988" x="7602538" y="5307013"/>
          <p14:tracePt t="320005" x="7575550" y="5297488"/>
          <p14:tracePt t="320021" x="7539038" y="5289550"/>
          <p14:tracePt t="320038" x="7512050" y="5289550"/>
          <p14:tracePt t="320055" x="7477125" y="5289550"/>
          <p14:tracePt t="320071" x="7458075" y="5289550"/>
          <p14:tracePt t="320088" x="7431088" y="5280025"/>
          <p14:tracePt t="320105" x="7413625" y="5280025"/>
          <p14:tracePt t="320122" x="7396163" y="5280025"/>
          <p14:tracePt t="320138" x="7369175" y="5270500"/>
          <p14:tracePt t="320155" x="7324725" y="5270500"/>
          <p14:tracePt t="320171" x="7315200" y="5270500"/>
          <p14:tracePt t="320188" x="7278688" y="5270500"/>
          <p14:tracePt t="320205" x="7261225" y="5270500"/>
          <p14:tracePt t="320221" x="7234238" y="5262563"/>
          <p14:tracePt t="320238" x="7207250" y="5253038"/>
          <p14:tracePt t="320255" x="7199313" y="5253038"/>
          <p14:tracePt t="320272" x="7189788" y="5245100"/>
          <p14:tracePt t="320305" x="7180263" y="5235575"/>
          <p14:tracePt t="320321" x="7172325" y="5235575"/>
          <p14:tracePt t="320338" x="7145338" y="5218113"/>
          <p14:tracePt t="320356" x="7135813" y="5208588"/>
          <p14:tracePt t="320371" x="7135813" y="5199063"/>
          <p14:tracePt t="320388" x="7126288" y="5191125"/>
          <p14:tracePt t="320405" x="7126288" y="5181600"/>
          <p14:tracePt t="320421" x="7126288" y="5164138"/>
          <p14:tracePt t="320438" x="7126288" y="5154613"/>
          <p14:tracePt t="320455" x="7126288" y="5137150"/>
          <p14:tracePt t="320471" x="7126288" y="5127625"/>
          <p14:tracePt t="320488" x="7126288" y="5110163"/>
          <p14:tracePt t="320505" x="7126288" y="5092700"/>
          <p14:tracePt t="320522" x="7135813" y="5073650"/>
          <p14:tracePt t="320538" x="7145338" y="5056188"/>
          <p14:tracePt t="320555" x="7162800" y="5038725"/>
          <p14:tracePt t="320572" x="7172325" y="5029200"/>
          <p14:tracePt t="320588" x="7189788" y="5019675"/>
          <p14:tracePt t="320605" x="7216775" y="5019675"/>
          <p14:tracePt t="320621" x="7243763" y="5019675"/>
          <p14:tracePt t="320638" x="7278688" y="5002213"/>
          <p14:tracePt t="320655" x="7324725" y="5002213"/>
          <p14:tracePt t="320672" x="7359650" y="4992688"/>
          <p14:tracePt t="320688" x="7404100" y="4992688"/>
          <p14:tracePt t="320705" x="7450138" y="4984750"/>
          <p14:tracePt t="320722" x="7494588" y="4975225"/>
          <p14:tracePt t="320738" x="7575550" y="4975225"/>
          <p14:tracePt t="320756" x="7745413" y="4975225"/>
          <p14:tracePt t="320772" x="7880350" y="4984750"/>
          <p14:tracePt t="320789" x="7988300" y="4984750"/>
          <p14:tracePt t="320805" x="8032750" y="4984750"/>
          <p14:tracePt t="320821" x="8050213" y="4992688"/>
          <p14:tracePt t="320855" x="8067675" y="4992688"/>
          <p14:tracePt t="320872" x="8104188" y="5019675"/>
          <p14:tracePt t="320888" x="8131175" y="5038725"/>
          <p14:tracePt t="320905" x="8140700" y="5046663"/>
          <p14:tracePt t="320922" x="8148638" y="5056188"/>
          <p14:tracePt t="320955" x="8148638" y="5083175"/>
          <p14:tracePt t="320972" x="8158163" y="5110163"/>
          <p14:tracePt t="320988" x="8158163" y="5127625"/>
          <p14:tracePt t="321022" x="8166100" y="5145088"/>
          <p14:tracePt t="321108" x="8148638" y="5154613"/>
          <p14:tracePt t="321132" x="8140700" y="5154613"/>
          <p14:tracePt t="321140" x="8140700" y="5164138"/>
          <p14:tracePt t="321147" x="8121650" y="5172075"/>
          <p14:tracePt t="321171" x="8113713" y="5172075"/>
          <p14:tracePt t="321267" x="8113713" y="5181600"/>
          <p14:tracePt t="321284" x="8104188" y="5181600"/>
          <p14:tracePt t="321292" x="8094663" y="5191125"/>
          <p14:tracePt t="321300" x="8086725" y="5199063"/>
          <p14:tracePt t="321315" x="8077200" y="5208588"/>
          <p14:tracePt t="321324" x="8067675" y="5218113"/>
          <p14:tracePt t="321338" x="8059738" y="5218113"/>
          <p14:tracePt t="321355" x="8050213" y="5235575"/>
          <p14:tracePt t="321372" x="8032750" y="5235575"/>
          <p14:tracePt t="321388" x="8023225" y="5245100"/>
          <p14:tracePt t="321405" x="8005763" y="5253038"/>
          <p14:tracePt t="321422" x="7978775" y="5262563"/>
          <p14:tracePt t="321438" x="7942263" y="5270500"/>
          <p14:tracePt t="321455" x="7897813" y="5289550"/>
          <p14:tracePt t="321472" x="7861300" y="5289550"/>
          <p14:tracePt t="321488" x="7816850" y="5297488"/>
          <p14:tracePt t="321505" x="7781925" y="5307013"/>
          <p14:tracePt t="321522" x="7754938" y="5316538"/>
          <p14:tracePt t="321538" x="7700963" y="5316538"/>
          <p14:tracePt t="321556" x="7620000" y="5324475"/>
          <p14:tracePt t="321572" x="7566025" y="5343525"/>
          <p14:tracePt t="321588" x="7539038" y="5343525"/>
          <p14:tracePt t="321605" x="7494588" y="5343525"/>
          <p14:tracePt t="321622" x="7458075" y="5351463"/>
          <p14:tracePt t="321638" x="7440613" y="5360988"/>
          <p14:tracePt t="321655" x="7431088" y="5360988"/>
          <p14:tracePt t="321672" x="7413625" y="5360988"/>
          <p14:tracePt t="321688" x="7413625" y="5370513"/>
          <p14:tracePt t="322060" x="7396163" y="5370513"/>
          <p14:tracePt t="322084" x="7386638" y="5370513"/>
          <p14:tracePt t="322100" x="7369175" y="5370513"/>
          <p14:tracePt t="322108" x="7359650" y="5370513"/>
          <p14:tracePt t="322115" x="7351713" y="5370513"/>
          <p14:tracePt t="322124" x="7342188" y="5370513"/>
          <p14:tracePt t="322138" x="7315200" y="5370513"/>
          <p14:tracePt t="322156" x="7278688" y="5370513"/>
          <p14:tracePt t="322172" x="7251700" y="5370513"/>
          <p14:tracePt t="322212" x="7243763" y="5360988"/>
          <p14:tracePt t="322332" x="7226300" y="5360988"/>
          <p14:tracePt t="322340" x="7216775" y="5360988"/>
          <p14:tracePt t="322348" x="7207250" y="5360988"/>
          <p14:tracePt t="322357" x="7199313" y="5360988"/>
          <p14:tracePt t="322372" x="7189788" y="5360988"/>
          <p14:tracePt t="322435" x="7180263" y="5360988"/>
          <p14:tracePt t="322556" x="7172325" y="5360988"/>
          <p14:tracePt t="322596" x="7172325" y="5351463"/>
          <p14:tracePt t="322612" x="7172325" y="5343525"/>
          <p14:tracePt t="322644" x="7172325" y="5334000"/>
          <p14:tracePt t="322660" x="7172325" y="5324475"/>
          <p14:tracePt t="322692" x="7180263" y="5324475"/>
          <p14:tracePt t="322716" x="7180263" y="5316538"/>
          <p14:tracePt t="322724" x="7189788" y="5316538"/>
          <p14:tracePt t="322819" x="7199313" y="5307013"/>
          <p14:tracePt t="322852" x="7207250" y="5307013"/>
          <p14:tracePt t="322908" x="7216775" y="5307013"/>
          <p14:tracePt t="322996" x="7226300" y="5307013"/>
          <p14:tracePt t="323060" x="7234238" y="5307013"/>
          <p14:tracePt t="323172" x="7243763" y="5307013"/>
          <p14:tracePt t="323212" x="7251700" y="5307013"/>
          <p14:tracePt t="323236" x="7261225" y="5307013"/>
          <p14:tracePt t="323244" x="7270750" y="5307013"/>
          <p14:tracePt t="323252" x="7278688" y="5307013"/>
          <p14:tracePt t="323268" x="7288213" y="5307013"/>
          <p14:tracePt t="323276" x="7297738" y="5307013"/>
          <p14:tracePt t="323289" x="7315200" y="5307013"/>
          <p14:tracePt t="323305" x="7351713" y="5307013"/>
          <p14:tracePt t="323322" x="7404100" y="5307013"/>
          <p14:tracePt t="323339" x="7450138" y="5307013"/>
          <p14:tracePt t="323356" x="7521575" y="5307013"/>
          <p14:tracePt t="323372" x="7548563" y="5307013"/>
          <p14:tracePt t="323389" x="7575550" y="5307013"/>
          <p14:tracePt t="323405" x="7610475" y="5307013"/>
          <p14:tracePt t="323422" x="7646988" y="5307013"/>
          <p14:tracePt t="323439" x="7691438" y="5307013"/>
          <p14:tracePt t="323455" x="7727950" y="5307013"/>
          <p14:tracePt t="323472" x="7762875" y="5307013"/>
          <p14:tracePt t="323489" x="7781925" y="5307013"/>
          <p14:tracePt t="323506" x="7789863" y="5307013"/>
          <p14:tracePt t="323522" x="7808913" y="5307013"/>
          <p14:tracePt t="323539" x="7816850" y="5307013"/>
          <p14:tracePt t="323556" x="7843838" y="5307013"/>
          <p14:tracePt t="323572" x="7853363" y="5307013"/>
          <p14:tracePt t="323589" x="7870825" y="5307013"/>
          <p14:tracePt t="323628" x="7880350" y="5307013"/>
          <p14:tracePt t="323644" x="7888288" y="5307013"/>
          <p14:tracePt t="323660" x="7897813" y="5307013"/>
          <p14:tracePt t="323672" x="7907338" y="5307013"/>
          <p14:tracePt t="323689" x="7915275" y="5307013"/>
          <p14:tracePt t="323705" x="7924800" y="5307013"/>
          <p14:tracePt t="323724" x="7934325" y="5307013"/>
          <p14:tracePt t="323892" x="7924800" y="5307013"/>
          <p14:tracePt t="323900" x="7897813" y="5307013"/>
          <p14:tracePt t="323908" x="7861300" y="5316538"/>
          <p14:tracePt t="323922" x="7826375" y="5324475"/>
          <p14:tracePt t="323939" x="7789863" y="5324475"/>
          <p14:tracePt t="323956" x="7745413" y="5334000"/>
          <p14:tracePt t="323972" x="7735888" y="5334000"/>
          <p14:tracePt t="323989" x="7718425" y="5334000"/>
          <p14:tracePt t="324005" x="7708900" y="5334000"/>
          <p14:tracePt t="324039" x="7700963" y="5334000"/>
          <p14:tracePt t="324055" x="7683500" y="5334000"/>
          <p14:tracePt t="324100" x="7673975" y="5334000"/>
          <p14:tracePt t="324228" x="7664450" y="5343525"/>
          <p14:tracePt t="324340" x="7656513" y="5343525"/>
          <p14:tracePt t="324348" x="7646988" y="5343525"/>
          <p14:tracePt t="324356" x="7637463" y="5343525"/>
          <p14:tracePt t="324700" x="7637463" y="5334000"/>
          <p14:tracePt t="324820" x="7637463" y="5324475"/>
          <p14:tracePt t="324844" x="7629525" y="5324475"/>
          <p14:tracePt t="324852" x="7620000" y="5324475"/>
          <p14:tracePt t="324860" x="7602538" y="5324475"/>
          <p14:tracePt t="324872" x="7583488" y="5324475"/>
          <p14:tracePt t="324889" x="7539038" y="5324475"/>
          <p14:tracePt t="324906" x="7531100" y="5316538"/>
          <p14:tracePt t="324922" x="7504113" y="5307013"/>
          <p14:tracePt t="324939" x="7494588" y="5307013"/>
          <p14:tracePt t="324956" x="7467600" y="5307013"/>
          <p14:tracePt t="325028" x="7458075" y="5307013"/>
          <p14:tracePt t="326044" x="7458075" y="5297488"/>
          <p14:tracePt t="326052" x="7450138" y="5289550"/>
          <p14:tracePt t="326084" x="7440613" y="5280025"/>
          <p14:tracePt t="326100" x="7431088" y="5280025"/>
          <p14:tracePt t="326116" x="7431088" y="5270500"/>
          <p14:tracePt t="326132" x="7423150" y="5270500"/>
          <p14:tracePt t="326140" x="7413625" y="5270500"/>
          <p14:tracePt t="326148" x="7404100" y="5270500"/>
          <p14:tracePt t="326172" x="7396163" y="5270500"/>
          <p14:tracePt t="326188" x="7386638" y="5270500"/>
          <p14:tracePt t="326204" x="7378700" y="5262563"/>
          <p14:tracePt t="326220" x="7369175" y="5253038"/>
          <p14:tracePt t="326244" x="7359650" y="5253038"/>
          <p14:tracePt t="326300" x="7351713" y="5253038"/>
          <p14:tracePt t="326340" x="7342188" y="5253038"/>
          <p14:tracePt t="326348" x="7332663" y="5253038"/>
          <p14:tracePt t="326924" x="7342188" y="5253038"/>
          <p14:tracePt t="326932" x="7359650" y="5253038"/>
          <p14:tracePt t="326941" x="7378700" y="5253038"/>
          <p14:tracePt t="326956" x="7413625" y="5253038"/>
          <p14:tracePt t="326973" x="7440613" y="5253038"/>
          <p14:tracePt t="326989" x="7467600" y="5253038"/>
          <p14:tracePt t="327006" x="7485063" y="5253038"/>
          <p14:tracePt t="327023" x="7494588" y="5253038"/>
          <p14:tracePt t="327039" x="7512050" y="5253038"/>
          <p14:tracePt t="327056" x="7521575" y="5253038"/>
          <p14:tracePt t="327073" x="7539038" y="5253038"/>
          <p14:tracePt t="327089" x="7556500" y="5253038"/>
          <p14:tracePt t="327140" x="7566025" y="5253038"/>
          <p14:tracePt t="327300" x="7566025" y="5262563"/>
          <p14:tracePt t="327316" x="7575550" y="5262563"/>
          <p14:tracePt t="327324" x="7583488" y="5262563"/>
          <p14:tracePt t="327332" x="7593013" y="5262563"/>
          <p14:tracePt t="327348" x="7602538" y="5262563"/>
          <p14:tracePt t="327356" x="7610475" y="5262563"/>
          <p14:tracePt t="327373" x="7629525" y="5262563"/>
          <p14:tracePt t="327389" x="7646988" y="5262563"/>
          <p14:tracePt t="327406" x="7683500" y="5262563"/>
          <p14:tracePt t="327423" x="7708900" y="5262563"/>
          <p14:tracePt t="327439" x="7745413" y="5262563"/>
          <p14:tracePt t="327456" x="7772400" y="5262563"/>
          <p14:tracePt t="327473" x="7781925" y="5262563"/>
          <p14:tracePt t="327489" x="7789863" y="5262563"/>
          <p14:tracePt t="327506" x="7799388" y="5262563"/>
          <p14:tracePt t="327523" x="7816850" y="5262563"/>
          <p14:tracePt t="327539" x="7826375" y="5262563"/>
          <p14:tracePt t="327556" x="7853363" y="5262563"/>
          <p14:tracePt t="327573" x="7861300" y="5262563"/>
          <p14:tracePt t="327589" x="7880350" y="5262563"/>
          <p14:tracePt t="327606" x="7888288" y="5262563"/>
          <p14:tracePt t="327623" x="7907338" y="5262563"/>
          <p14:tracePt t="327639" x="7942263" y="5262563"/>
          <p14:tracePt t="327656" x="7951788" y="5262563"/>
          <p14:tracePt t="327673" x="7969250" y="5262563"/>
          <p14:tracePt t="327690" x="7978775" y="5262563"/>
          <p14:tracePt t="327706" x="7988300" y="5262563"/>
          <p14:tracePt t="327723" x="8005763" y="5262563"/>
          <p14:tracePt t="327740" x="8013700" y="5262563"/>
          <p14:tracePt t="327756" x="8040688" y="5262563"/>
          <p14:tracePt t="327789" x="8050213" y="5262563"/>
          <p14:tracePt t="327812" x="8059738" y="5262563"/>
          <p14:tracePt t="327823" x="8067675" y="5253038"/>
          <p14:tracePt t="327839" x="8077200" y="5253038"/>
          <p14:tracePt t="327856" x="8086725" y="5245100"/>
          <p14:tracePt t="327873" x="8113713" y="5245100"/>
          <p14:tracePt t="327890" x="8131175" y="5235575"/>
          <p14:tracePt t="327906" x="8140700" y="5226050"/>
          <p14:tracePt t="327923" x="8158163" y="5226050"/>
          <p14:tracePt t="327939" x="8166100" y="5218113"/>
          <p14:tracePt t="327956" x="8175625" y="5208588"/>
          <p14:tracePt t="327973" x="8185150" y="5199063"/>
          <p14:tracePt t="327989" x="8193088" y="5191125"/>
          <p14:tracePt t="328023" x="8193088" y="5154613"/>
          <p14:tracePt t="328039" x="8193088" y="5145088"/>
          <p14:tracePt t="328056" x="8193088" y="5118100"/>
          <p14:tracePt t="328073" x="8193088" y="5100638"/>
          <p14:tracePt t="328090" x="8193088" y="5073650"/>
          <p14:tracePt t="328106" x="8193088" y="5056188"/>
          <p14:tracePt t="328123" x="8193088" y="5038725"/>
          <p14:tracePt t="328140" x="8193088" y="5029200"/>
          <p14:tracePt t="328173" x="8193088" y="5011738"/>
          <p14:tracePt t="328196" x="8185150" y="5011738"/>
          <p14:tracePt t="328212" x="8175625" y="5011738"/>
          <p14:tracePt t="328223" x="8148638" y="5002213"/>
          <p14:tracePt t="328239" x="8113713" y="4984750"/>
          <p14:tracePt t="328256" x="8086725" y="4965700"/>
          <p14:tracePt t="328273" x="8059738" y="4948238"/>
          <p14:tracePt t="328289" x="8040688" y="4948238"/>
          <p14:tracePt t="328306" x="8023225" y="4940300"/>
          <p14:tracePt t="328323" x="7996238" y="4940300"/>
          <p14:tracePt t="328340" x="7978775" y="4940300"/>
          <p14:tracePt t="328356" x="7924800" y="4940300"/>
          <p14:tracePt t="328373" x="7897813" y="4940300"/>
          <p14:tracePt t="328390" x="7861300" y="4940300"/>
          <p14:tracePt t="328406" x="7835900" y="4940300"/>
          <p14:tracePt t="328423" x="7808913" y="4940300"/>
          <p14:tracePt t="328439" x="7789863" y="4940300"/>
          <p14:tracePt t="328456" x="7772400" y="4940300"/>
          <p14:tracePt t="328473" x="7745413" y="4940300"/>
          <p14:tracePt t="328489" x="7700963" y="4940300"/>
          <p14:tracePt t="328506" x="7664450" y="4940300"/>
          <p14:tracePt t="328523" x="7637463" y="4940300"/>
          <p14:tracePt t="328540" x="7602538" y="4940300"/>
          <p14:tracePt t="328556" x="7593013" y="4940300"/>
          <p14:tracePt t="328573" x="7566025" y="4940300"/>
          <p14:tracePt t="328590" x="7548563" y="4940300"/>
          <p14:tracePt t="328606" x="7521575" y="4948238"/>
          <p14:tracePt t="328623" x="7504113" y="4948238"/>
          <p14:tracePt t="328639" x="7485063" y="4957763"/>
          <p14:tracePt t="328656" x="7458075" y="4965700"/>
          <p14:tracePt t="328673" x="7423150" y="4965700"/>
          <p14:tracePt t="328690" x="7386638" y="4975225"/>
          <p14:tracePt t="328706" x="7369175" y="4975225"/>
          <p14:tracePt t="328723" x="7332663" y="4984750"/>
          <p14:tracePt t="328740" x="7243763" y="5011738"/>
          <p14:tracePt t="328757" x="7189788" y="5038725"/>
          <p14:tracePt t="328773" x="7135813" y="5056188"/>
          <p14:tracePt t="328790" x="7108825" y="5073650"/>
          <p14:tracePt t="328806" x="7081838" y="5092700"/>
          <p14:tracePt t="328823" x="7064375" y="5110163"/>
          <p14:tracePt t="328840" x="7054850" y="5118100"/>
          <p14:tracePt t="328856" x="7054850" y="5127625"/>
          <p14:tracePt t="328873" x="7046913" y="5145088"/>
          <p14:tracePt t="328890" x="7046913" y="5172075"/>
          <p14:tracePt t="328906" x="7046913" y="5191125"/>
          <p14:tracePt t="328923" x="7046913" y="5199063"/>
          <p14:tracePt t="328940" x="7046913" y="5218113"/>
          <p14:tracePt t="328973" x="7046913" y="5226050"/>
          <p14:tracePt t="328990" x="7046913" y="5235575"/>
          <p14:tracePt t="329006" x="7046913" y="5245100"/>
          <p14:tracePt t="329023" x="7046913" y="5253038"/>
          <p14:tracePt t="329040" x="7054850" y="5270500"/>
          <p14:tracePt t="329056" x="7064375" y="5280025"/>
          <p14:tracePt t="329073" x="7064375" y="5289550"/>
          <p14:tracePt t="329092" x="7064375" y="5297488"/>
          <p14:tracePt t="329117" x="7073900" y="5316538"/>
          <p14:tracePt t="329148" x="7091363" y="5324475"/>
          <p14:tracePt t="329188" x="7099300" y="5324475"/>
          <p14:tracePt t="329212" x="7108825" y="5324475"/>
          <p14:tracePt t="329236" x="7118350" y="5324475"/>
          <p14:tracePt t="329245" x="7126288" y="5324475"/>
          <p14:tracePt t="329284" x="7135813" y="5324475"/>
          <p14:tracePt t="329301" x="7145338" y="5324475"/>
          <p14:tracePt t="329324" x="7153275" y="5324475"/>
          <p14:tracePt t="329332" x="7162800" y="5324475"/>
          <p14:tracePt t="329364" x="7172325" y="5316538"/>
          <p14:tracePt t="329397" x="7180263" y="5316538"/>
          <p14:tracePt t="329476" x="7189788" y="5316538"/>
          <p14:tracePt t="329485" x="7199313" y="5316538"/>
          <p14:tracePt t="329517" x="7207250" y="5316538"/>
          <p14:tracePt t="329572" x="7216775" y="5316538"/>
          <p14:tracePt t="329597" x="7226300" y="5316538"/>
          <p14:tracePt t="329620" x="7234238" y="5316538"/>
          <p14:tracePt t="329636" x="7243763" y="5316538"/>
          <p14:tracePt t="329660" x="7251700" y="5307013"/>
          <p14:tracePt t="329676" x="7261225" y="5307013"/>
          <p14:tracePt t="329684" x="7270750" y="5307013"/>
          <p14:tracePt t="329700" x="7278688" y="5307013"/>
          <p14:tracePt t="329709" x="7278688" y="5297488"/>
          <p14:tracePt t="329723" x="7288213" y="5297488"/>
          <p14:tracePt t="329741" x="7315200" y="5297488"/>
          <p14:tracePt t="329757" x="7324725" y="5297488"/>
          <p14:tracePt t="329773" x="7332663" y="5297488"/>
          <p14:tracePt t="329790" x="7342188" y="5297488"/>
          <p14:tracePt t="329829" x="7351713" y="5297488"/>
          <p14:tracePt t="330188" x="7359650" y="5297488"/>
          <p14:tracePt t="330196" x="7369175" y="5297488"/>
          <p14:tracePt t="330206" x="7378700" y="5297488"/>
          <p14:tracePt t="330223" x="7396163" y="5297488"/>
          <p14:tracePt t="330240" x="7404100" y="5297488"/>
          <p14:tracePt t="330257" x="7431088" y="5297488"/>
          <p14:tracePt t="330273" x="7450138" y="5297488"/>
          <p14:tracePt t="330290" x="7494588" y="5297488"/>
          <p14:tracePt t="330307" x="7521575" y="5297488"/>
          <p14:tracePt t="330323" x="7556500" y="5297488"/>
          <p14:tracePt t="330340" x="7602538" y="5297488"/>
          <p14:tracePt t="330357" x="7646988" y="5297488"/>
          <p14:tracePt t="330373" x="7691438" y="5297488"/>
          <p14:tracePt t="330390" x="7745413" y="5297488"/>
          <p14:tracePt t="330407" x="7789863" y="5297488"/>
          <p14:tracePt t="330424" x="7808913" y="5297488"/>
          <p14:tracePt t="330457" x="7816850" y="5297488"/>
          <p14:tracePt t="330477" x="7826375" y="5297488"/>
          <p14:tracePt t="330493" x="7835900" y="5297488"/>
          <p14:tracePt t="330507" x="7843838" y="5297488"/>
          <p14:tracePt t="330523" x="7853363" y="5297488"/>
          <p14:tracePt t="330540" x="7861300" y="5297488"/>
          <p14:tracePt t="330557" x="7880350" y="5297488"/>
          <p14:tracePt t="330573" x="7897813" y="5297488"/>
          <p14:tracePt t="330590" x="7915275" y="5297488"/>
          <p14:tracePt t="330607" x="7942263" y="5297488"/>
          <p14:tracePt t="330624" x="7969250" y="5297488"/>
          <p14:tracePt t="330640" x="7988300" y="5297488"/>
          <p14:tracePt t="330657" x="8023225" y="5297488"/>
          <p14:tracePt t="330673" x="8040688" y="5297488"/>
          <p14:tracePt t="330690" x="8086725" y="5297488"/>
          <p14:tracePt t="330707" x="8104188" y="5289550"/>
          <p14:tracePt t="330723" x="8131175" y="5289550"/>
          <p14:tracePt t="330740" x="8140700" y="5289550"/>
          <p14:tracePt t="330757" x="8148638" y="5289550"/>
          <p14:tracePt t="330773" x="8158163" y="5289550"/>
          <p14:tracePt t="330807" x="8166100" y="5289550"/>
          <p14:tracePt t="330829" x="8175625" y="5289550"/>
          <p14:tracePt t="330877" x="8185150" y="5289550"/>
          <p14:tracePt t="330933" x="8193088" y="5289550"/>
          <p14:tracePt t="331605" x="8185150" y="5289550"/>
          <p14:tracePt t="331613" x="8175625" y="5289550"/>
          <p14:tracePt t="331637" x="8166100" y="5289550"/>
          <p14:tracePt t="331645" x="8158163" y="5289550"/>
          <p14:tracePt t="331661" x="8140700" y="5289550"/>
          <p14:tracePt t="331677" x="8121650" y="5289550"/>
          <p14:tracePt t="331693" x="8113713" y="5289550"/>
          <p14:tracePt t="331707" x="8094663" y="5297488"/>
          <p14:tracePt t="331723" x="8086725" y="5297488"/>
          <p14:tracePt t="331741" x="8040688" y="5307013"/>
          <p14:tracePt t="331757" x="8005763" y="5316538"/>
          <p14:tracePt t="331774" x="7988300" y="5316538"/>
          <p14:tracePt t="331790" x="7969250" y="5316538"/>
          <p14:tracePt t="331807" x="7942263" y="5316538"/>
          <p14:tracePt t="331823" x="7897813" y="5334000"/>
          <p14:tracePt t="331840" x="7835900" y="5334000"/>
          <p14:tracePt t="331857" x="7781925" y="5343525"/>
          <p14:tracePt t="331874" x="7754938" y="5343525"/>
          <p14:tracePt t="331890" x="7727950" y="5351463"/>
          <p14:tracePt t="331907" x="7700963" y="5351463"/>
          <p14:tracePt t="331923" x="7673975" y="5351463"/>
          <p14:tracePt t="331941" x="7602538" y="5351463"/>
          <p14:tracePt t="331957" x="7566025" y="5351463"/>
          <p14:tracePt t="331974" x="7531100" y="5360988"/>
          <p14:tracePt t="331990" x="7512050" y="5360988"/>
          <p14:tracePt t="332007" x="7494588" y="5360988"/>
          <p14:tracePt t="332024" x="7485063" y="5360988"/>
          <p14:tracePt t="332040" x="7467600" y="5360988"/>
          <p14:tracePt t="332057" x="7458075" y="5360988"/>
          <p14:tracePt t="332074" x="7450138" y="5360988"/>
          <p14:tracePt t="332125" x="7440613" y="5360988"/>
          <p14:tracePt t="332149" x="7431088" y="5360988"/>
          <p14:tracePt t="332157" x="7423150" y="5360988"/>
          <p14:tracePt t="332165" x="7413625" y="5360988"/>
          <p14:tracePt t="332189" x="7404100" y="5360988"/>
          <p14:tracePt t="332213" x="7396163" y="5360988"/>
          <p14:tracePt t="332229" x="7386638" y="5360988"/>
          <p14:tracePt t="332261" x="7378700" y="5360988"/>
          <p14:tracePt t="332277" x="7369175" y="5360988"/>
          <p14:tracePt t="332333" x="7359650" y="5360988"/>
          <p14:tracePt t="332405" x="7351713" y="5360988"/>
          <p14:tracePt t="332765" x="7351713" y="5351463"/>
          <p14:tracePt t="332789" x="7351713" y="5343525"/>
          <p14:tracePt t="332797" x="7342188" y="5334000"/>
          <p14:tracePt t="332813" x="7332663" y="5324475"/>
          <p14:tracePt t="332829" x="7332663" y="5316538"/>
          <p14:tracePt t="332840" x="7315200" y="5316538"/>
          <p14:tracePt t="332885" x="7305675" y="5316538"/>
          <p14:tracePt t="332909" x="7288213" y="5316538"/>
          <p14:tracePt t="332917" x="7278688" y="5307013"/>
          <p14:tracePt t="332941" x="7270750" y="5307013"/>
          <p14:tracePt t="333005" x="7261225" y="5307013"/>
          <p14:tracePt t="333021" x="7251700" y="5307013"/>
          <p14:tracePt t="333029" x="7243763" y="5307013"/>
          <p14:tracePt t="333045" x="7234238" y="5307013"/>
          <p14:tracePt t="333077" x="7226300" y="5307013"/>
          <p14:tracePt t="333253" x="7216775" y="5307013"/>
          <p14:tracePt t="333525" x="7207250" y="5307013"/>
          <p14:tracePt t="334709" x="7216775" y="5307013"/>
          <p14:tracePt t="334909" x="7226300" y="5297488"/>
          <p14:tracePt t="334941" x="7234238" y="5289550"/>
          <p14:tracePt t="334965" x="7243763" y="5289550"/>
          <p14:tracePt t="335301" x="7251700" y="5289550"/>
          <p14:tracePt t="335309" x="7261225" y="5289550"/>
          <p14:tracePt t="335325" x="7278688" y="5289550"/>
          <p14:tracePt t="335333" x="7288213" y="5289550"/>
          <p14:tracePt t="335341" x="7297738" y="5289550"/>
          <p14:tracePt t="335357" x="7324725" y="5289550"/>
          <p14:tracePt t="335374" x="7351713" y="5289550"/>
          <p14:tracePt t="335391" x="7378700" y="5289550"/>
          <p14:tracePt t="335407" x="7396163" y="5289550"/>
          <p14:tracePt t="335424" x="7413625" y="5289550"/>
          <p14:tracePt t="335441" x="7440613" y="5289550"/>
          <p14:tracePt t="335457" x="7467600" y="5289550"/>
          <p14:tracePt t="335474" x="7504113" y="5297488"/>
          <p14:tracePt t="335491" x="7556500" y="5307013"/>
          <p14:tracePt t="335508" x="7602538" y="5307013"/>
          <p14:tracePt t="335524" x="7629525" y="5307013"/>
          <p14:tracePt t="335541" x="7683500" y="5307013"/>
          <p14:tracePt t="335558" x="7727950" y="5307013"/>
          <p14:tracePt t="335574" x="7762875" y="5297488"/>
          <p14:tracePt t="335591" x="7808913" y="5297488"/>
          <p14:tracePt t="335607" x="7816850" y="5297488"/>
          <p14:tracePt t="335624" x="7835900" y="5297488"/>
          <p14:tracePt t="335657" x="7843838" y="5297488"/>
          <p14:tracePt t="335674" x="7853363" y="5297488"/>
          <p14:tracePt t="335691" x="7870825" y="5297488"/>
          <p14:tracePt t="335708" x="7897813" y="5297488"/>
          <p14:tracePt t="335724" x="7915275" y="5297488"/>
          <p14:tracePt t="335741" x="7969250" y="5297488"/>
          <p14:tracePt t="335758" x="7996238" y="5297488"/>
          <p14:tracePt t="335774" x="8032750" y="5297488"/>
          <p14:tracePt t="335791" x="8059738" y="5297488"/>
          <p14:tracePt t="335808" x="8077200" y="5297488"/>
          <p14:tracePt t="335824" x="8094663" y="5297488"/>
          <p14:tracePt t="335841" x="8104188" y="5297488"/>
          <p14:tracePt t="335858" x="8113713" y="5297488"/>
          <p14:tracePt t="335925" x="8121650" y="5297488"/>
          <p14:tracePt t="336173" x="8113713" y="5297488"/>
          <p14:tracePt t="336181" x="8094663" y="5297488"/>
          <p14:tracePt t="336191" x="8067675" y="5297488"/>
          <p14:tracePt t="336208" x="8013700" y="5307013"/>
          <p14:tracePt t="336224" x="7951788" y="5307013"/>
          <p14:tracePt t="336241" x="7888288" y="5307013"/>
          <p14:tracePt t="336258" x="7826375" y="5307013"/>
          <p14:tracePt t="336274" x="7772400" y="5307013"/>
          <p14:tracePt t="336291" x="7727950" y="5307013"/>
          <p14:tracePt t="336308" x="7683500" y="5316538"/>
          <p14:tracePt t="336324" x="7637463" y="5324475"/>
          <p14:tracePt t="336341" x="7556500" y="5334000"/>
          <p14:tracePt t="336358" x="7512050" y="5334000"/>
          <p14:tracePt t="336374" x="7477125" y="5343525"/>
          <p14:tracePt t="336391" x="7458075" y="5343525"/>
          <p14:tracePt t="336408" x="7450138" y="5343525"/>
          <p14:tracePt t="336425" x="7440613" y="5343525"/>
          <p14:tracePt t="336441" x="7423150" y="5343525"/>
          <p14:tracePt t="336458" x="7404100" y="5343525"/>
          <p14:tracePt t="336474" x="7369175" y="5351463"/>
          <p14:tracePt t="336491" x="7351713" y="5351463"/>
          <p14:tracePt t="336508" x="7332663" y="5351463"/>
          <p14:tracePt t="336524" x="7324725" y="5351463"/>
          <p14:tracePt t="336541" x="7315200" y="5351463"/>
          <p14:tracePt t="336558" x="7305675" y="5351463"/>
          <p14:tracePt t="336575" x="7297738" y="5351463"/>
          <p14:tracePt t="336597" x="7288213" y="5351463"/>
          <p14:tracePt t="336629" x="7278688" y="5360988"/>
          <p14:tracePt t="336645" x="7270750" y="5360988"/>
          <p14:tracePt t="336661" x="7261225" y="5360988"/>
          <p14:tracePt t="336973" x="7251700" y="5360988"/>
          <p14:tracePt t="337205" x="7251700" y="5351463"/>
          <p14:tracePt t="337229" x="7261225" y="5351463"/>
          <p14:tracePt t="337237" x="7288213" y="5351463"/>
          <p14:tracePt t="337245" x="7297738" y="5351463"/>
          <p14:tracePt t="337258" x="7324725" y="5351463"/>
          <p14:tracePt t="337275" x="7378700" y="5351463"/>
          <p14:tracePt t="337291" x="7440613" y="5351463"/>
          <p14:tracePt t="337308" x="7531100" y="5351463"/>
          <p14:tracePt t="337325" x="7602538" y="5351463"/>
          <p14:tracePt t="337341" x="7708900" y="5351463"/>
          <p14:tracePt t="337358" x="7772400" y="5351463"/>
          <p14:tracePt t="337375" x="7799388" y="5351463"/>
          <p14:tracePt t="337391" x="7826375" y="5351463"/>
          <p14:tracePt t="337437" x="7835900" y="5351463"/>
          <p14:tracePt t="337445" x="7843838" y="5351463"/>
          <p14:tracePt t="337478" x="7853363" y="5351463"/>
          <p14:tracePt t="338309" x="7861300" y="5351463"/>
          <p14:tracePt t="338341" x="7870825" y="5351463"/>
          <p14:tracePt t="338365" x="7880350" y="5351463"/>
          <p14:tracePt t="338373" x="7888288" y="5351463"/>
          <p14:tracePt t="338534" x="7897813" y="5351463"/>
          <p14:tracePt t="338541" x="7907338" y="5351463"/>
          <p14:tracePt t="338582" x="7915275" y="5351463"/>
          <p14:tracePt t="338597" x="7924800" y="5351463"/>
          <p14:tracePt t="338605" x="7934325" y="5351463"/>
          <p14:tracePt t="338613" x="7942263" y="5351463"/>
          <p14:tracePt t="338625" x="7951788" y="5351463"/>
          <p14:tracePt t="338641" x="7969250" y="5351463"/>
          <p14:tracePt t="338658" x="7978775" y="5351463"/>
          <p14:tracePt t="338675" x="8005763" y="5351463"/>
          <p14:tracePt t="338691" x="8032750" y="5351463"/>
          <p14:tracePt t="338708" x="8077200" y="5360988"/>
          <p14:tracePt t="338725" x="8104188" y="5360988"/>
          <p14:tracePt t="338741" x="8113713" y="5360988"/>
          <p14:tracePt t="338758" x="8121650" y="5360988"/>
          <p14:tracePt t="338775" x="8131175" y="5360988"/>
          <p14:tracePt t="338792" x="8158163" y="5360988"/>
          <p14:tracePt t="338808" x="8166100" y="5360988"/>
          <p14:tracePt t="338825" x="8185150" y="5360988"/>
          <p14:tracePt t="338841" x="8212138" y="5360988"/>
          <p14:tracePt t="338858" x="8229600" y="5360988"/>
          <p14:tracePt t="338875" x="8274050" y="5360988"/>
          <p14:tracePt t="338891" x="8301038" y="5360988"/>
          <p14:tracePt t="338908" x="8328025" y="5360988"/>
          <p14:tracePt t="338925" x="8337550" y="5360988"/>
          <p14:tracePt t="338941" x="8355013" y="5360988"/>
          <p14:tracePt t="338958" x="8372475" y="5351463"/>
          <p14:tracePt t="338975" x="8391525" y="5343525"/>
          <p14:tracePt t="339008" x="8399463" y="5343525"/>
          <p14:tracePt t="339286" x="8408988" y="5343525"/>
          <p14:tracePt t="339301" x="8418513" y="5343525"/>
          <p14:tracePt t="339310" x="8418513" y="5334000"/>
          <p14:tracePt t="339318" x="8426450" y="5334000"/>
          <p14:tracePt t="339326" x="8435975" y="5334000"/>
          <p14:tracePt t="339342" x="8445500" y="5334000"/>
          <p14:tracePt t="339374" x="8453438" y="5334000"/>
          <p14:tracePt t="339398" x="8462963" y="5334000"/>
          <p14:tracePt t="339718" x="8462963" y="5324475"/>
          <p14:tracePt t="340150" x="8462963" y="5316538"/>
          <p14:tracePt t="340205" x="8462963" y="5307013"/>
          <p14:tracePt t="340253" x="8462963" y="5297488"/>
          <p14:tracePt t="340278" x="8462963" y="5280025"/>
          <p14:tracePt t="340285" x="8470900" y="5280025"/>
          <p14:tracePt t="340301" x="8470900" y="5262563"/>
          <p14:tracePt t="340310" x="8480425" y="5262563"/>
          <p14:tracePt t="340325" x="8489950" y="5253038"/>
          <p14:tracePt t="340342" x="8497888" y="5245100"/>
          <p14:tracePt t="340429" x="8507413" y="5245100"/>
          <p14:tracePt t="340438" x="8534400" y="5245100"/>
          <p14:tracePt t="340446" x="8551863" y="5245100"/>
          <p14:tracePt t="340458" x="8578850" y="5245100"/>
          <p14:tracePt t="340475" x="8615363" y="5245100"/>
          <p14:tracePt t="340492" x="8659813" y="5245100"/>
          <p14:tracePt t="340509" x="8669338" y="5245100"/>
          <p14:tracePt t="341002" x="8669338" y="5235575"/>
          <p14:tracePt t="341090" x="8677275" y="5226050"/>
          <p14:tracePt t="341207" x="8686800" y="5218113"/>
          <p14:tracePt t="341231" x="8696325" y="5218113"/>
          <p14:tracePt t="341255" x="8696325" y="5208588"/>
          <p14:tracePt t="341295" x="8704263" y="5191125"/>
          <p14:tracePt t="341634" x="8713788" y="5181600"/>
          <p14:tracePt t="342049" x="8731250" y="5181600"/>
          <p14:tracePt t="342082" x="8740775" y="5181600"/>
          <p14:tracePt t="342552" x="8740775" y="5191125"/>
          <p14:tracePt t="343546" x="8740775" y="5199063"/>
          <p14:tracePt t="343553" x="8740775" y="5208588"/>
          <p14:tracePt t="343564" x="8731250" y="5208588"/>
          <p14:tracePt t="343576" x="8696325" y="5208588"/>
          <p14:tracePt t="343592" x="8677275" y="5218113"/>
          <p14:tracePt t="343955" x="8686800" y="5218113"/>
          <p14:tracePt t="343968" x="8696325" y="5208588"/>
          <p14:tracePt t="343994" x="8704263" y="5199063"/>
          <p14:tracePt t="344019" x="8713788" y="5191125"/>
          <p14:tracePt t="344039" x="8723313" y="5172075"/>
          <p14:tracePt t="344056" x="8731250" y="5164138"/>
          <p14:tracePt t="344072" x="8731250" y="5154613"/>
          <p14:tracePt t="344080" x="8740775" y="5154613"/>
          <p14:tracePt t="344111" x="8750300" y="5137150"/>
          <p14:tracePt t="344143" x="8750300" y="5127625"/>
          <p14:tracePt t="344184" x="8758238" y="5118100"/>
          <p14:tracePt t="344506" x="8767763" y="5118100"/>
          <p14:tracePt t="346603" x="8775700" y="5118100"/>
          <p14:tracePt t="346635" x="8785225" y="5118100"/>
          <p14:tracePt t="349067" x="8812213" y="5110163"/>
          <p14:tracePt t="349074" x="8848725" y="5046663"/>
          <p14:tracePt t="349079" x="8902700" y="4921250"/>
          <p14:tracePt t="349093" x="9009063" y="4733925"/>
          <p14:tracePt t="349111" x="9278938" y="4070350"/>
          <p14:tracePt t="349127" x="9359900" y="3756025"/>
          <p14:tracePt t="349143" x="9394825" y="3478213"/>
          <p14:tracePt t="349160" x="9431338" y="3217863"/>
          <p14:tracePt t="349177" x="9466263" y="3003550"/>
          <p14:tracePt t="349194" x="9493250" y="2824163"/>
          <p14:tracePt t="349211" x="9512300" y="2689225"/>
          <p14:tracePt t="349227" x="9512300" y="2600325"/>
          <p14:tracePt t="349244" x="9502775" y="2554288"/>
          <p14:tracePt t="349261" x="9466263" y="2519363"/>
          <p14:tracePt t="349277" x="9439275" y="2492375"/>
          <p14:tracePt t="349295" x="9412288" y="2455863"/>
          <p14:tracePt t="349311" x="9404350" y="2447925"/>
          <p14:tracePt t="349327" x="9385300" y="2401888"/>
          <p14:tracePt t="349343" x="9367838" y="2366963"/>
          <p14:tracePt t="349360" x="9367838" y="2339975"/>
          <p14:tracePt t="349377" x="9367838" y="2322513"/>
          <p14:tracePt t="349393" x="9359900" y="2312988"/>
          <p14:tracePt t="349410" x="9340850" y="2303463"/>
          <p14:tracePt t="349427" x="9305925" y="2286000"/>
          <p14:tracePt t="349460" x="9296400" y="2286000"/>
          <p14:tracePt t="349719" x="9296400" y="2276475"/>
          <p14:tracePt t="349727" x="9296400" y="2232025"/>
          <p14:tracePt t="349735" x="9269413" y="2205038"/>
          <p14:tracePt t="349743" x="9269413" y="2197100"/>
          <p14:tracePt t="349760" x="9232900" y="2133600"/>
          <p14:tracePt t="349777" x="9197975" y="2097088"/>
          <p14:tracePt t="349793" x="9161463" y="2052638"/>
          <p14:tracePt t="349810" x="9144000" y="2008188"/>
          <p14:tracePt t="349827" x="9134475" y="1990725"/>
          <p14:tracePt t="349844" x="9126538" y="1971675"/>
          <p14:tracePt t="349860" x="9117013" y="1936750"/>
          <p14:tracePt t="349877" x="9117013" y="1900238"/>
          <p14:tracePt t="349894" x="9099550" y="1865313"/>
          <p14:tracePt t="349911" x="9090025" y="1801813"/>
          <p14:tracePt t="349927" x="9080500" y="1774825"/>
          <p14:tracePt t="349943" x="9080500" y="1757363"/>
          <p14:tracePt t="349960" x="9080500" y="1730375"/>
          <p14:tracePt t="349977" x="9072563" y="1703388"/>
          <p14:tracePt t="349993" x="9072563" y="1666875"/>
          <p14:tracePt t="350010" x="9072563" y="1658938"/>
          <p14:tracePt t="350027" x="9063038" y="1622425"/>
          <p14:tracePt t="350044" x="9063038" y="1595438"/>
          <p14:tracePt t="350060" x="9063038" y="1568450"/>
          <p14:tracePt t="350077" x="9063038" y="1541463"/>
          <p14:tracePt t="350093" x="9063038" y="1524000"/>
          <p14:tracePt t="350111" x="9063038" y="1497013"/>
          <p14:tracePt t="350127" x="9063038" y="1487488"/>
          <p14:tracePt t="350144" x="9063038" y="1460500"/>
          <p14:tracePt t="350160" x="9063038" y="1452563"/>
          <p14:tracePt t="350177" x="9063038" y="1443038"/>
          <p14:tracePt t="350193" x="9072563" y="1425575"/>
          <p14:tracePt t="350210" x="9080500" y="1416050"/>
          <p14:tracePt t="350243" x="9080500" y="1408113"/>
          <p14:tracePt t="350279" x="9090025" y="1389063"/>
          <p14:tracePt t="350327" x="9090025" y="1381125"/>
          <p14:tracePt t="350351" x="9099550" y="1381125"/>
          <p14:tracePt t="350359" x="9107488" y="1371600"/>
          <p14:tracePt t="351063" x="9117013" y="1371600"/>
          <p14:tracePt t="351079" x="9126538" y="1371600"/>
          <p14:tracePt t="351095" x="9134475" y="1371600"/>
          <p14:tracePt t="351103" x="9144000" y="1371600"/>
          <p14:tracePt t="351119" x="9153525" y="1371600"/>
          <p14:tracePt t="351135" x="9161463" y="1371600"/>
          <p14:tracePt t="351144" x="9170988" y="1371600"/>
          <p14:tracePt t="351160" x="9180513" y="1371600"/>
          <p14:tracePt t="351177" x="9197975" y="1381125"/>
          <p14:tracePt t="351194" x="9215438" y="1381125"/>
          <p14:tracePt t="351210" x="9242425" y="1381125"/>
          <p14:tracePt t="351227" x="9251950" y="1381125"/>
          <p14:tracePt t="351244" x="9269413" y="1381125"/>
          <p14:tracePt t="351277" x="9286875" y="1381125"/>
          <p14:tracePt t="351303" x="9296400" y="1389063"/>
          <p14:tracePt t="351319" x="9305925" y="1389063"/>
          <p14:tracePt t="351335" x="9313863" y="1398588"/>
          <p14:tracePt t="351463" x="9323388" y="1398588"/>
          <p14:tracePt t="351471" x="9332913" y="1398588"/>
          <p14:tracePt t="351511" x="9350375" y="1398588"/>
          <p14:tracePt t="351543" x="9359900" y="1398588"/>
          <p14:tracePt t="351583" x="9367838" y="1398588"/>
          <p14:tracePt t="351607" x="9377363" y="1398588"/>
          <p14:tracePt t="351655" x="9385300" y="1398588"/>
          <p14:tracePt t="351719" x="9394825" y="1398588"/>
          <p14:tracePt t="352063" x="9404350" y="1398588"/>
          <p14:tracePt t="352111" x="9404350" y="1389063"/>
          <p14:tracePt t="352151" x="9404350" y="1381125"/>
          <p14:tracePt t="352223" x="9404350" y="1371600"/>
          <p14:tracePt t="352527" x="9412288" y="1371600"/>
          <p14:tracePt t="352543" x="9421813" y="1371600"/>
          <p14:tracePt t="352567" x="9431338" y="1371600"/>
          <p14:tracePt t="352591" x="9448800" y="1371600"/>
          <p14:tracePt t="352623" x="9458325" y="1371600"/>
          <p14:tracePt t="352647" x="9466263" y="1371600"/>
          <p14:tracePt t="352671" x="9475788" y="1371600"/>
          <p14:tracePt t="352695" x="9485313" y="1371600"/>
          <p14:tracePt t="352711" x="9493250" y="1371600"/>
          <p14:tracePt t="352767" x="9502775" y="1371600"/>
          <p14:tracePt t="352775" x="9512300" y="1371600"/>
          <p14:tracePt t="352839" x="9520238" y="1371600"/>
          <p14:tracePt t="353247" x="9537700" y="1371600"/>
          <p14:tracePt t="353263" x="9547225" y="1371600"/>
          <p14:tracePt t="353279" x="9556750" y="1371600"/>
          <p14:tracePt t="353287" x="9564688" y="1371600"/>
          <p14:tracePt t="353303" x="9574213" y="1371600"/>
          <p14:tracePt t="353319" x="9583738" y="1371600"/>
          <p14:tracePt t="353335" x="9601200" y="1371600"/>
          <p14:tracePt t="353351" x="9618663" y="1371600"/>
          <p14:tracePt t="353361" x="9628188" y="1371600"/>
          <p14:tracePt t="353377" x="9655175" y="1371600"/>
          <p14:tracePt t="353394" x="9699625" y="1371600"/>
          <p14:tracePt t="353411" x="9736138" y="1371600"/>
          <p14:tracePt t="353427" x="9771063" y="1362075"/>
          <p14:tracePt t="353444" x="9807575" y="1362075"/>
          <p14:tracePt t="353461" x="9852025" y="1362075"/>
          <p14:tracePt t="353478" x="9879013" y="1362075"/>
          <p14:tracePt t="353494" x="9915525" y="1362075"/>
          <p14:tracePt t="353511" x="9950450" y="1362075"/>
          <p14:tracePt t="353528" x="9959975" y="1362075"/>
          <p14:tracePt t="353544" x="9986963" y="1362075"/>
          <p14:tracePt t="353561" x="10004425" y="1354138"/>
          <p14:tracePt t="353577" x="10021888" y="1344613"/>
          <p14:tracePt t="353594" x="10031413" y="1344613"/>
          <p14:tracePt t="353611" x="10058400" y="1344613"/>
          <p14:tracePt t="353627" x="10075863" y="1344613"/>
          <p14:tracePt t="353644" x="10094913" y="1344613"/>
          <p14:tracePt t="353661" x="10112375" y="1344613"/>
          <p14:tracePt t="353678" x="10147300" y="1344613"/>
          <p14:tracePt t="353694" x="10183813" y="1344613"/>
          <p14:tracePt t="353711" x="10210800" y="1344613"/>
          <p14:tracePt t="353727" x="10228263" y="1344613"/>
          <p14:tracePt t="353744" x="10237788" y="1344613"/>
          <p14:tracePt t="353761" x="10255250" y="1344613"/>
          <p14:tracePt t="353777" x="10274300" y="1344613"/>
          <p14:tracePt t="353794" x="10299700" y="1344613"/>
          <p14:tracePt t="353811" x="10309225" y="1344613"/>
          <p14:tracePt t="353827" x="10318750" y="1344613"/>
          <p14:tracePt t="353844" x="10336213" y="1344613"/>
          <p14:tracePt t="353878" x="10345738" y="1344613"/>
          <p14:tracePt t="354631" x="10353675" y="1335088"/>
          <p14:tracePt t="355448" x="10353675" y="1327150"/>
          <p14:tracePt t="355455" x="10353675" y="1317625"/>
          <p14:tracePt t="355479" x="10345738" y="1317625"/>
          <p14:tracePt t="355576" x="10336213" y="1317625"/>
          <p14:tracePt t="355679" x="10326688" y="1317625"/>
          <p14:tracePt t="355711" x="10318750" y="1317625"/>
          <p14:tracePt t="355727" x="10309225" y="1317625"/>
          <p14:tracePt t="355736" x="10299700" y="1317625"/>
          <p14:tracePt t="355744" x="10291763" y="1317625"/>
          <p14:tracePt t="355761" x="10264775" y="1317625"/>
          <p14:tracePt t="355778" x="10247313" y="1317625"/>
          <p14:tracePt t="355794" x="10220325" y="1317625"/>
          <p14:tracePt t="355811" x="10201275" y="1317625"/>
          <p14:tracePt t="355828" x="10183813" y="1317625"/>
          <p14:tracePt t="355845" x="10166350" y="1317625"/>
          <p14:tracePt t="355861" x="10139363" y="1317625"/>
          <p14:tracePt t="355878" x="10121900" y="1308100"/>
          <p14:tracePt t="355911" x="10094913" y="1308100"/>
          <p14:tracePt t="355944" x="10075863" y="1300163"/>
          <p14:tracePt t="355961" x="10067925" y="1300163"/>
          <p14:tracePt t="355978" x="10048875" y="1300163"/>
          <p14:tracePt t="355994" x="10031413" y="1300163"/>
          <p14:tracePt t="356011" x="10013950" y="1300163"/>
          <p14:tracePt t="356028" x="9986963" y="1300163"/>
          <p14:tracePt t="356044" x="9969500" y="1300163"/>
          <p14:tracePt t="356061" x="9950450" y="1300163"/>
          <p14:tracePt t="356078" x="9915525" y="1300163"/>
          <p14:tracePt t="356094" x="9879013" y="1300163"/>
          <p14:tracePt t="356112" x="9771063" y="1308100"/>
          <p14:tracePt t="356128" x="9709150" y="1308100"/>
          <p14:tracePt t="356145" x="9618663" y="1327150"/>
          <p14:tracePt t="356161" x="9537700" y="1335088"/>
          <p14:tracePt t="356178" x="9458325" y="1344613"/>
          <p14:tracePt t="356195" x="9359900" y="1344613"/>
          <p14:tracePt t="356211" x="9215438" y="1344613"/>
          <p14:tracePt t="356228" x="9055100" y="1344613"/>
          <p14:tracePt t="356245" x="8839200" y="1362075"/>
          <p14:tracePt t="356261" x="8615363" y="1389063"/>
          <p14:tracePt t="356278" x="8399463" y="1425575"/>
          <p14:tracePt t="356295" x="8229600" y="1452563"/>
          <p14:tracePt t="356311" x="8005763" y="1470025"/>
          <p14:tracePt t="356328" x="7853363" y="1497013"/>
          <p14:tracePt t="356345" x="7683500" y="1514475"/>
          <p14:tracePt t="356361" x="7548563" y="1541463"/>
          <p14:tracePt t="356378" x="7431088" y="1560513"/>
          <p14:tracePt t="356395" x="7305675" y="1577975"/>
          <p14:tracePt t="356411" x="7234238" y="1587500"/>
          <p14:tracePt t="356428" x="7153275" y="1595438"/>
          <p14:tracePt t="356445" x="7108825" y="1604963"/>
          <p14:tracePt t="356462" x="7081838" y="1604963"/>
          <p14:tracePt t="356478" x="7037388" y="1612900"/>
          <p14:tracePt t="356495" x="6992938" y="1612900"/>
          <p14:tracePt t="356511" x="6911975" y="1631950"/>
          <p14:tracePt t="356528" x="6858000" y="1631950"/>
          <p14:tracePt t="356545" x="6821488" y="1639888"/>
          <p14:tracePt t="356561" x="6804025" y="1649413"/>
          <p14:tracePt t="356578" x="6794500" y="1649413"/>
          <p14:tracePt t="356595" x="6759575" y="1658938"/>
          <p14:tracePt t="356611" x="6723063" y="1658938"/>
          <p14:tracePt t="356628" x="6669088" y="1666875"/>
          <p14:tracePt t="356645" x="6634163" y="1666875"/>
          <p14:tracePt t="356661" x="6616700" y="1676400"/>
          <p14:tracePt t="356678" x="6597650" y="1676400"/>
          <p14:tracePt t="356695" x="6580188" y="1676400"/>
          <p14:tracePt t="356711" x="6535738" y="1676400"/>
          <p14:tracePt t="356728" x="6489700" y="1676400"/>
          <p14:tracePt t="356745" x="6454775" y="1676400"/>
          <p14:tracePt t="356761" x="6437313" y="1676400"/>
          <p14:tracePt t="356778" x="6427788" y="1676400"/>
          <p14:tracePt t="356872" x="6418263" y="1676400"/>
          <p14:tracePt t="356904" x="6418263" y="1666875"/>
          <p14:tracePt t="356936" x="6418263" y="1658938"/>
          <p14:tracePt t="357288" x="6418263" y="1666875"/>
          <p14:tracePt t="357320" x="6410325" y="1676400"/>
          <p14:tracePt t="357336" x="6410325" y="1685925"/>
          <p14:tracePt t="357344" x="6400800" y="1685925"/>
          <p14:tracePt t="357352" x="6391275" y="1685925"/>
          <p14:tracePt t="357361" x="6383338" y="1685925"/>
          <p14:tracePt t="357378" x="6364288" y="1685925"/>
          <p14:tracePt t="357395" x="6346825" y="1693863"/>
          <p14:tracePt t="357411" x="6337300" y="1693863"/>
          <p14:tracePt t="358232" x="6346825" y="1693863"/>
          <p14:tracePt t="359312" x="6356350" y="1693863"/>
          <p14:tracePt t="359328" x="6364288" y="1693863"/>
          <p14:tracePt t="359336" x="6373813" y="1693863"/>
          <p14:tracePt t="359345" x="6383338" y="1703388"/>
          <p14:tracePt t="359362" x="6410325" y="1712913"/>
          <p14:tracePt t="359379" x="6418263" y="1712913"/>
          <p14:tracePt t="359395" x="6437313" y="1712913"/>
          <p14:tracePt t="359412" x="6454775" y="1712913"/>
          <p14:tracePt t="359428" x="6489700" y="1712913"/>
          <p14:tracePt t="359445" x="6526213" y="1720850"/>
          <p14:tracePt t="359462" x="6562725" y="1720850"/>
          <p14:tracePt t="359479" x="6589713" y="1720850"/>
          <p14:tracePt t="359496" x="6624638" y="1730375"/>
          <p14:tracePt t="359512" x="6651625" y="1730375"/>
          <p14:tracePt t="359528" x="6678613" y="1739900"/>
          <p14:tracePt t="359545" x="6705600" y="1739900"/>
          <p14:tracePt t="359562" x="6723063" y="1747838"/>
          <p14:tracePt t="359578" x="6750050" y="1747838"/>
          <p14:tracePt t="359595" x="6777038" y="1747838"/>
          <p14:tracePt t="359612" x="6804025" y="1747838"/>
          <p14:tracePt t="359629" x="6848475" y="1747838"/>
          <p14:tracePt t="359645" x="6894513" y="1747838"/>
          <p14:tracePt t="359662" x="6938963" y="1747838"/>
          <p14:tracePt t="359679" x="6983413" y="1747838"/>
          <p14:tracePt t="359696" x="7027863" y="1747838"/>
          <p14:tracePt t="359712" x="7054850" y="1747838"/>
          <p14:tracePt t="359729" x="7073900" y="1747838"/>
          <p14:tracePt t="359745" x="7081838" y="1747838"/>
          <p14:tracePt t="359762" x="7099300" y="1747838"/>
          <p14:tracePt t="359778" x="7118350" y="1747838"/>
          <p14:tracePt t="359795" x="7126288" y="1747838"/>
          <p14:tracePt t="359812" x="7135813" y="1747838"/>
          <p14:tracePt t="359845" x="7145338" y="1747838"/>
          <p14:tracePt t="359864" x="7153275" y="1747838"/>
          <p14:tracePt t="359896" x="7162800" y="1747838"/>
          <p14:tracePt t="359960" x="7172325" y="1747838"/>
          <p14:tracePt t="359992" x="7180263" y="1747838"/>
          <p14:tracePt t="360008" x="7189788" y="1747838"/>
          <p14:tracePt t="360024" x="7199313" y="1747838"/>
          <p14:tracePt t="360040" x="7207250" y="1747838"/>
          <p14:tracePt t="360056" x="7216775" y="1747838"/>
          <p14:tracePt t="360064" x="7226300" y="1747838"/>
          <p14:tracePt t="360072" x="7234238" y="1747838"/>
          <p14:tracePt t="360080" x="7243763" y="1747838"/>
          <p14:tracePt t="360096" x="7251700" y="1747838"/>
          <p14:tracePt t="360112" x="7270750" y="1747838"/>
          <p14:tracePt t="360129" x="7278688" y="1747838"/>
          <p14:tracePt t="360145" x="7288213" y="1747838"/>
          <p14:tracePt t="360162" x="7297738" y="1747838"/>
          <p14:tracePt t="360179" x="7305675" y="1747838"/>
          <p14:tracePt t="360195" x="7315200" y="1747838"/>
          <p14:tracePt t="360229" x="7324725" y="1747838"/>
          <p14:tracePt t="360245" x="7332663" y="1747838"/>
          <p14:tracePt t="360262" x="7342188" y="1747838"/>
          <p14:tracePt t="360279" x="7342188" y="1739900"/>
          <p14:tracePt t="360295" x="7351713" y="1739900"/>
          <p14:tracePt t="360312" x="7369175" y="1739900"/>
          <p14:tracePt t="360328" x="7378700" y="1739900"/>
          <p14:tracePt t="360362" x="7386638" y="1739900"/>
          <p14:tracePt t="360379" x="7396163" y="1739900"/>
          <p14:tracePt t="360395" x="7413625" y="1739900"/>
          <p14:tracePt t="360412" x="7431088" y="1739900"/>
          <p14:tracePt t="360429" x="7440613" y="1739900"/>
          <p14:tracePt t="360445" x="7458075" y="1739900"/>
          <p14:tracePt t="360462" x="7467600" y="1730375"/>
          <p14:tracePt t="360479" x="7494588" y="1730375"/>
          <p14:tracePt t="360496" x="7548563" y="1720850"/>
          <p14:tracePt t="360512" x="7583488" y="1720850"/>
          <p14:tracePt t="360529" x="7602538" y="1712913"/>
          <p14:tracePt t="360545" x="7610475" y="1712913"/>
          <p14:tracePt t="360562" x="7629525" y="1703388"/>
          <p14:tracePt t="360579" x="7637463" y="1703388"/>
          <p14:tracePt t="360596" x="7656513" y="1703388"/>
          <p14:tracePt t="360612" x="7664450" y="1703388"/>
          <p14:tracePt t="360629" x="7683500" y="1703388"/>
          <p14:tracePt t="360645" x="7691438" y="1703388"/>
          <p14:tracePt t="360662" x="7708900" y="1703388"/>
          <p14:tracePt t="360679" x="7727950" y="1703388"/>
          <p14:tracePt t="360696" x="7762875" y="1703388"/>
          <p14:tracePt t="360712" x="7772400" y="1703388"/>
          <p14:tracePt t="360745" x="7781925" y="1703388"/>
          <p14:tracePt t="360768" x="7789863" y="1703388"/>
          <p14:tracePt t="360784" x="7799388" y="1703388"/>
          <p14:tracePt t="360824" x="7808913" y="1703388"/>
          <p14:tracePt t="363736" x="7808913" y="1712913"/>
          <p14:tracePt t="366907"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460500"/>
          </a:xfrm>
        </p:spPr>
        <p:txBody>
          <a:bodyPr>
            <a:normAutofit fontScale="90000"/>
          </a:bodyPr>
          <a:lstStyle/>
          <a:p>
            <a:r>
              <a:rPr lang="en-US" dirty="0" smtClean="0"/>
              <a:t>Problem 1</a:t>
            </a:r>
            <a:r>
              <a:rPr lang="en-US" dirty="0"/>
              <a:t/>
            </a:r>
            <a:br>
              <a:rPr lang="en-US" dirty="0"/>
            </a:br>
            <a:r>
              <a:rPr lang="en-US" dirty="0" smtClean="0"/>
              <a:t>First Approach to store the coordinates of sample points.</a:t>
            </a:r>
            <a:endParaRPr lang="en-US" dirty="0"/>
          </a:p>
        </p:txBody>
      </p:sp>
      <p:sp>
        <p:nvSpPr>
          <p:cNvPr id="3" name="Content Placeholder 2"/>
          <p:cNvSpPr>
            <a:spLocks noGrp="1"/>
          </p:cNvSpPr>
          <p:nvPr>
            <p:ph idx="1"/>
          </p:nvPr>
        </p:nvSpPr>
        <p:spPr>
          <a:xfrm>
            <a:off x="838200" y="1825626"/>
            <a:ext cx="10515600" cy="4903788"/>
          </a:xfrm>
        </p:spPr>
        <p:txBody>
          <a:bodyPr>
            <a:normAutofit fontScale="77500" lnSpcReduction="20000"/>
          </a:bodyPr>
          <a:lstStyle/>
          <a:p>
            <a:pPr marL="0" indent="0">
              <a:buNone/>
            </a:pPr>
            <a:r>
              <a:rPr lang="en-US" dirty="0" smtClean="0"/>
              <a:t>For example:</a:t>
            </a:r>
          </a:p>
          <a:p>
            <a:pPr marL="0" indent="0">
              <a:buNone/>
            </a:pPr>
            <a:r>
              <a:rPr lang="en-US" dirty="0"/>
              <a:t>d</a:t>
            </a:r>
            <a:r>
              <a:rPr lang="en-US" dirty="0" smtClean="0"/>
              <a:t>ouble *</a:t>
            </a:r>
            <a:r>
              <a:rPr lang="en-US" dirty="0" err="1" smtClean="0"/>
              <a:t>xArr</a:t>
            </a:r>
            <a:r>
              <a:rPr lang="en-US" dirty="0" smtClean="0"/>
              <a:t>, *</a:t>
            </a:r>
            <a:r>
              <a:rPr lang="en-US" dirty="0" err="1" smtClean="0"/>
              <a:t>yArr</a:t>
            </a:r>
            <a:r>
              <a:rPr lang="en-US" dirty="0" smtClean="0"/>
              <a:t>;		// we use dynamic memory allocation</a:t>
            </a:r>
          </a:p>
          <a:p>
            <a:pPr marL="0" indent="0">
              <a:buNone/>
            </a:pPr>
            <a:r>
              <a:rPr lang="en-US" dirty="0" err="1"/>
              <a:t>i</a:t>
            </a:r>
            <a:r>
              <a:rPr lang="en-US" dirty="0" err="1" smtClean="0"/>
              <a:t>nt</a:t>
            </a:r>
            <a:r>
              <a:rPr lang="en-US" dirty="0" smtClean="0"/>
              <a:t> </a:t>
            </a:r>
            <a:r>
              <a:rPr lang="en-US" dirty="0" err="1" smtClean="0"/>
              <a:t>curNumPoints</a:t>
            </a:r>
            <a:r>
              <a:rPr lang="en-US" dirty="0" smtClean="0"/>
              <a:t>;		// the current number of points</a:t>
            </a:r>
          </a:p>
          <a:p>
            <a:pPr marL="0" indent="0">
              <a:buNone/>
            </a:pPr>
            <a:endParaRPr lang="en-US" dirty="0"/>
          </a:p>
          <a:p>
            <a:pPr marL="0" indent="0">
              <a:buNone/>
            </a:pPr>
            <a:r>
              <a:rPr lang="en-US" dirty="0" smtClean="0"/>
              <a:t>//Initialize </a:t>
            </a:r>
          </a:p>
          <a:p>
            <a:pPr marL="0" indent="0">
              <a:buNone/>
            </a:pPr>
            <a:r>
              <a:rPr lang="en-US" dirty="0" err="1" smtClean="0"/>
              <a:t>curNumPoints</a:t>
            </a:r>
            <a:r>
              <a:rPr lang="en-US" dirty="0" smtClean="0"/>
              <a:t> = 0;</a:t>
            </a:r>
            <a:endParaRPr lang="en-US" dirty="0"/>
          </a:p>
          <a:p>
            <a:pPr marL="0" indent="0">
              <a:buNone/>
            </a:pPr>
            <a:r>
              <a:rPr lang="en-US" dirty="0" err="1" smtClean="0"/>
              <a:t>xArr</a:t>
            </a:r>
            <a:r>
              <a:rPr lang="en-US" dirty="0" smtClean="0"/>
              <a:t> = new double[</a:t>
            </a:r>
            <a:r>
              <a:rPr lang="en-US" dirty="0" err="1" smtClean="0"/>
              <a:t>maxNumPoints</a:t>
            </a:r>
            <a:r>
              <a:rPr lang="en-US" dirty="0" smtClean="0"/>
              <a:t>];	// store x-coordinates</a:t>
            </a:r>
          </a:p>
          <a:p>
            <a:pPr marL="0" indent="0">
              <a:buNone/>
            </a:pPr>
            <a:r>
              <a:rPr lang="en-US" dirty="0" err="1" smtClean="0"/>
              <a:t>yArr</a:t>
            </a:r>
            <a:r>
              <a:rPr lang="en-US" dirty="0" smtClean="0"/>
              <a:t> </a:t>
            </a:r>
            <a:r>
              <a:rPr lang="en-US" dirty="0"/>
              <a:t>= new double[</a:t>
            </a:r>
            <a:r>
              <a:rPr lang="en-US" dirty="0" err="1"/>
              <a:t>maxNumPoints</a:t>
            </a:r>
            <a:r>
              <a:rPr lang="en-US" dirty="0" smtClean="0"/>
              <a:t>];	// store y-coordinates</a:t>
            </a:r>
          </a:p>
          <a:p>
            <a:pPr marL="0" indent="0">
              <a:buNone/>
            </a:pPr>
            <a:endParaRPr lang="en-US" dirty="0" smtClean="0"/>
          </a:p>
          <a:p>
            <a:pPr marL="0" indent="0">
              <a:buNone/>
            </a:pPr>
            <a:r>
              <a:rPr lang="en-US" dirty="0" smtClean="0"/>
              <a:t>//Reset</a:t>
            </a:r>
          </a:p>
          <a:p>
            <a:pPr marL="0" indent="0">
              <a:buNone/>
            </a:pPr>
            <a:r>
              <a:rPr lang="en-US" dirty="0" err="1"/>
              <a:t>curNumPoints</a:t>
            </a:r>
            <a:r>
              <a:rPr lang="en-US" dirty="0"/>
              <a:t> = 0</a:t>
            </a:r>
            <a:r>
              <a:rPr lang="en-US" dirty="0" smtClean="0"/>
              <a:t>;</a:t>
            </a:r>
          </a:p>
          <a:p>
            <a:pPr marL="0" indent="0">
              <a:buNone/>
            </a:pPr>
            <a:endParaRPr lang="en-US" dirty="0" smtClean="0"/>
          </a:p>
          <a:p>
            <a:pPr marL="0" indent="0">
              <a:buNone/>
            </a:pPr>
            <a:r>
              <a:rPr lang="en-US" dirty="0" smtClean="0"/>
              <a:t>//Use indexing to store </a:t>
            </a:r>
            <a:r>
              <a:rPr lang="en-US" dirty="0"/>
              <a:t>the coordinates of a new sample </a:t>
            </a:r>
            <a:r>
              <a:rPr lang="en-US" dirty="0" smtClean="0"/>
              <a:t>point, i.e., </a:t>
            </a:r>
            <a:r>
              <a:rPr lang="en-US" dirty="0" err="1" smtClean="0"/>
              <a:t>xArr</a:t>
            </a:r>
            <a:r>
              <a:rPr lang="en-US" dirty="0" smtClean="0"/>
              <a:t>[</a:t>
            </a:r>
            <a:r>
              <a:rPr lang="en-US" dirty="0" err="1" smtClean="0"/>
              <a:t>indexSample</a:t>
            </a:r>
            <a:r>
              <a:rPr lang="en-US" dirty="0" smtClean="0"/>
              <a:t>] = …</a:t>
            </a:r>
            <a:endParaRPr lang="en-US" dirty="0"/>
          </a:p>
          <a:p>
            <a:pPr marL="0" indent="0">
              <a:buNone/>
            </a:pPr>
            <a:endParaRPr lang="en-US" dirty="0"/>
          </a:p>
          <a:p>
            <a:pPr marL="0" indent="0">
              <a:buNone/>
            </a:pPr>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34908558"/>
      </p:ext>
    </p:extLst>
  </p:cSld>
  <p:clrMapOvr>
    <a:masterClrMapping/>
  </p:clrMapOvr>
  <mc:AlternateContent xmlns:mc="http://schemas.openxmlformats.org/markup-compatibility/2006" xmlns:p14="http://schemas.microsoft.com/office/powerpoint/2010/main">
    <mc:Choice Requires="p14">
      <p:transition spd="slow" p14:dur="2000" advTm="146715"/>
    </mc:Choice>
    <mc:Fallback xmlns="">
      <p:transition spd="slow" advTm="1467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873" x="1443038" y="4930775"/>
          <p14:tracePt t="3049" x="1443038" y="4921250"/>
          <p14:tracePt t="3057" x="1443038" y="4913313"/>
          <p14:tracePt t="3081" x="1443038" y="4903788"/>
          <p14:tracePt t="3153" x="1443038" y="4894263"/>
          <p14:tracePt t="3169" x="1460500" y="4894263"/>
          <p14:tracePt t="3177" x="1497013" y="4886325"/>
          <p14:tracePt t="3185" x="1577975" y="4867275"/>
          <p14:tracePt t="3199" x="1658938" y="4859338"/>
          <p14:tracePt t="3216" x="1846263" y="4805363"/>
          <p14:tracePt t="3233" x="2312988" y="4562475"/>
          <p14:tracePt t="3249" x="2760663" y="4303713"/>
          <p14:tracePt t="3266" x="3182938" y="4016375"/>
          <p14:tracePt t="3282" x="3487738" y="3773488"/>
          <p14:tracePt t="3299" x="3648075" y="3621088"/>
          <p14:tracePt t="3316" x="3738563" y="3495675"/>
          <p14:tracePt t="3332" x="3765550" y="3397250"/>
          <p14:tracePt t="3349" x="3773488" y="3343275"/>
          <p14:tracePt t="3366" x="3773488" y="3308350"/>
          <p14:tracePt t="3382" x="3773488" y="3281363"/>
          <p14:tracePt t="3399" x="3773488" y="3271838"/>
          <p14:tracePt t="3865" x="3792538" y="3254375"/>
          <p14:tracePt t="3873" x="3827463" y="3254375"/>
          <p14:tracePt t="3882" x="3890963" y="3244850"/>
          <p14:tracePt t="3899" x="4078288" y="3244850"/>
          <p14:tracePt t="3916" x="4356100" y="3244850"/>
          <p14:tracePt t="3932" x="4598988" y="3244850"/>
          <p14:tracePt t="3949" x="4813300" y="3244850"/>
          <p14:tracePt t="3966" x="4992688" y="3244850"/>
          <p14:tracePt t="3983" x="5100638" y="3244850"/>
          <p14:tracePt t="3999" x="5145088" y="3236913"/>
          <p14:tracePt t="4016" x="5154613" y="3236913"/>
          <p14:tracePt t="4033" x="5172075" y="3236913"/>
          <p14:tracePt t="4066" x="5191125" y="3244850"/>
          <p14:tracePt t="4082" x="5199063" y="3244850"/>
          <p14:tracePt t="4099" x="5218113" y="3254375"/>
          <p14:tracePt t="4801" x="5226050" y="3254375"/>
          <p14:tracePt t="5361" x="5235575" y="3254375"/>
          <p14:tracePt t="5369" x="5245100" y="3254375"/>
          <p14:tracePt t="5409" x="5253038" y="3254375"/>
          <p14:tracePt t="5433" x="5262563" y="3254375"/>
          <p14:tracePt t="5441" x="5280025" y="3254375"/>
          <p14:tracePt t="5457" x="5289550" y="3254375"/>
          <p14:tracePt t="5466" x="5297488" y="3254375"/>
          <p14:tracePt t="5483" x="5324475" y="3254375"/>
          <p14:tracePt t="5499" x="5343525" y="3254375"/>
          <p14:tracePt t="5516" x="5351463" y="3263900"/>
          <p14:tracePt t="5721" x="5351463" y="3244850"/>
          <p14:tracePt t="5729" x="5351463" y="3209925"/>
          <p14:tracePt t="5737" x="5360988" y="3163888"/>
          <p14:tracePt t="5749" x="5370513" y="3119438"/>
          <p14:tracePt t="5766" x="5370513" y="3038475"/>
          <p14:tracePt t="5783" x="5370513" y="2940050"/>
          <p14:tracePt t="5800" x="5360988" y="2868613"/>
          <p14:tracePt t="5816" x="5334000" y="2814638"/>
          <p14:tracePt t="5833" x="5324475" y="2733675"/>
          <p14:tracePt t="5850" x="5316538" y="2679700"/>
          <p14:tracePt t="5866" x="5316538" y="2590800"/>
          <p14:tracePt t="5883" x="5316538" y="2482850"/>
          <p14:tracePt t="5900" x="5316538" y="2374900"/>
          <p14:tracePt t="5916" x="5324475" y="2295525"/>
          <p14:tracePt t="5933" x="5334000" y="2241550"/>
          <p14:tracePt t="5950" x="5334000" y="2205038"/>
          <p14:tracePt t="5966" x="5343525" y="2197100"/>
          <p14:tracePt t="5983" x="5343525" y="2187575"/>
          <p14:tracePt t="6000" x="5343525" y="2170113"/>
          <p14:tracePt t="6016" x="5360988" y="2143125"/>
          <p14:tracePt t="6033" x="5378450" y="2106613"/>
          <p14:tracePt t="6050" x="5387975" y="2070100"/>
          <p14:tracePt t="6066" x="5405438" y="2044700"/>
          <p14:tracePt t="6083" x="5432425" y="1990725"/>
          <p14:tracePt t="6099" x="5459413" y="1963738"/>
          <p14:tracePt t="6116" x="5468938" y="1954213"/>
          <p14:tracePt t="6133" x="5476875" y="1954213"/>
          <p14:tracePt t="6385" x="5486400" y="1944688"/>
          <p14:tracePt t="6393" x="5486400" y="1927225"/>
          <p14:tracePt t="6409" x="5486400" y="1917700"/>
          <p14:tracePt t="6434" x="5486400" y="1909763"/>
          <p14:tracePt t="6449" x="5486400" y="1900238"/>
          <p14:tracePt t="6458" x="5486400" y="1892300"/>
          <p14:tracePt t="6481" x="5486400" y="1882775"/>
          <p14:tracePt t="6497" x="5486400" y="1873250"/>
          <p14:tracePt t="6513" x="5486400" y="1865313"/>
          <p14:tracePt t="6537" x="5486400" y="1855788"/>
          <p14:tracePt t="6553" x="5486400" y="1846263"/>
          <p14:tracePt t="6561" x="5486400" y="1838325"/>
          <p14:tracePt t="6569" x="5486400" y="1828800"/>
          <p14:tracePt t="6583" x="5486400" y="1819275"/>
          <p14:tracePt t="6600" x="5486400" y="1801813"/>
          <p14:tracePt t="6616" x="5486400" y="1792288"/>
          <p14:tracePt t="6650" x="5486400" y="1784350"/>
          <p14:tracePt t="6666" x="5495925" y="1784350"/>
          <p14:tracePt t="6683" x="5503863" y="1774825"/>
          <p14:tracePt t="6700" x="5530850" y="1765300"/>
          <p14:tracePt t="6716" x="5594350" y="1757363"/>
          <p14:tracePt t="6733" x="5665788" y="1739900"/>
          <p14:tracePt t="6750" x="5754688" y="1720850"/>
          <p14:tracePt t="6766" x="5818188" y="1720850"/>
          <p14:tracePt t="6783" x="5880100" y="1712913"/>
          <p14:tracePt t="6800" x="5926138" y="1712913"/>
          <p14:tracePt t="6816" x="5943600" y="1712913"/>
          <p14:tracePt t="6833" x="5961063" y="1712913"/>
          <p14:tracePt t="6866" x="5970588" y="1703388"/>
          <p14:tracePt t="6898" x="5980113" y="1703388"/>
          <p14:tracePt t="6921" x="5997575" y="1703388"/>
          <p14:tracePt t="7001" x="6007100" y="1703388"/>
          <p14:tracePt t="7257" x="5997575" y="1703388"/>
          <p14:tracePt t="7426" x="5997575" y="1693863"/>
          <p14:tracePt t="7457" x="6007100" y="1685925"/>
          <p14:tracePt t="7482" x="6015038" y="1685925"/>
          <p14:tracePt t="7506" x="6024563" y="1685925"/>
          <p14:tracePt t="7513" x="6024563" y="1676400"/>
          <p14:tracePt t="7522" x="6032500" y="1676400"/>
          <p14:tracePt t="7533" x="6051550" y="1676400"/>
          <p14:tracePt t="7550" x="6086475" y="1676400"/>
          <p14:tracePt t="7566" x="6167438" y="1666875"/>
          <p14:tracePt t="7583" x="6248400" y="1666875"/>
          <p14:tracePt t="7600" x="6356350" y="1666875"/>
          <p14:tracePt t="7617" x="6516688" y="1666875"/>
          <p14:tracePt t="7633" x="6804025" y="1666875"/>
          <p14:tracePt t="7650" x="6965950" y="1658938"/>
          <p14:tracePt t="7666" x="7135813" y="1631950"/>
          <p14:tracePt t="7683" x="7270750" y="1612900"/>
          <p14:tracePt t="7700" x="7351713" y="1604963"/>
          <p14:tracePt t="7716" x="7404100" y="1604963"/>
          <p14:tracePt t="7733" x="7467600" y="1604963"/>
          <p14:tracePt t="7750" x="7521575" y="1604963"/>
          <p14:tracePt t="7767" x="7593013" y="1604963"/>
          <p14:tracePt t="7783" x="7656513" y="1604963"/>
          <p14:tracePt t="7800" x="7691438" y="1604963"/>
          <p14:tracePt t="7817" x="7718425" y="1604963"/>
          <p14:tracePt t="7834" x="7735888" y="1612900"/>
          <p14:tracePt t="7850" x="7745413" y="1612900"/>
          <p14:tracePt t="7890" x="7754938" y="1612900"/>
          <p14:tracePt t="8058" x="7762875" y="1612900"/>
          <p14:tracePt t="8066" x="7789863" y="1612900"/>
          <p14:tracePt t="8074" x="7835900" y="1622425"/>
          <p14:tracePt t="8083" x="7888288" y="1631950"/>
          <p14:tracePt t="8100" x="8032750" y="1631950"/>
          <p14:tracePt t="8117" x="8247063" y="1631950"/>
          <p14:tracePt t="8133" x="8578850" y="1631950"/>
          <p14:tracePt t="8150" x="8920163" y="1631950"/>
          <p14:tracePt t="8167" x="9188450" y="1631950"/>
          <p14:tracePt t="8183" x="9359900" y="1631950"/>
          <p14:tracePt t="8200" x="9412288" y="1631950"/>
          <p14:tracePt t="8266" x="9421813" y="1631950"/>
          <p14:tracePt t="8282" x="9431338" y="1631950"/>
          <p14:tracePt t="8306" x="9439275" y="1631950"/>
          <p14:tracePt t="8330" x="9458325" y="1631950"/>
          <p14:tracePt t="8346" x="9466263" y="1631950"/>
          <p14:tracePt t="8354" x="9475788" y="1631950"/>
          <p14:tracePt t="8362" x="9485313" y="1631950"/>
          <p14:tracePt t="8370" x="9512300" y="1631950"/>
          <p14:tracePt t="8383" x="9529763" y="1631950"/>
          <p14:tracePt t="8400" x="9591675" y="1631950"/>
          <p14:tracePt t="8417" x="9672638" y="1631950"/>
          <p14:tracePt t="8433" x="9888538" y="1631950"/>
          <p14:tracePt t="8450" x="10067925" y="1631950"/>
          <p14:tracePt t="8467" x="10255250" y="1631950"/>
          <p14:tracePt t="8483" x="10399713" y="1631950"/>
          <p14:tracePt t="8500" x="10488613" y="1622425"/>
          <p14:tracePt t="8517" x="10506075" y="1622425"/>
          <p14:tracePt t="8533" x="10515600" y="1622425"/>
          <p14:tracePt t="8586" x="10533063" y="1622425"/>
          <p14:tracePt t="8626" x="10542588" y="1622425"/>
          <p14:tracePt t="9890" x="10525125" y="1622425"/>
          <p14:tracePt t="9898" x="10498138" y="1622425"/>
          <p14:tracePt t="9906" x="10471150" y="1622425"/>
          <p14:tracePt t="9917" x="10426700" y="1622425"/>
          <p14:tracePt t="9934" x="10326688" y="1622425"/>
          <p14:tracePt t="9950" x="10174288" y="1622425"/>
          <p14:tracePt t="9967" x="9977438" y="1622425"/>
          <p14:tracePt t="9984" x="9780588" y="1639888"/>
          <p14:tracePt t="10000" x="9556750" y="1658938"/>
          <p14:tracePt t="10017" x="9332913" y="1693863"/>
          <p14:tracePt t="10034" x="8991600" y="1747838"/>
          <p14:tracePt t="10050" x="8704263" y="1792288"/>
          <p14:tracePt t="10067" x="8274050" y="1828800"/>
          <p14:tracePt t="10084" x="7888288" y="1882775"/>
          <p14:tracePt t="10100" x="7646988" y="1936750"/>
          <p14:tracePt t="10117" x="7440613" y="1963738"/>
          <p14:tracePt t="10134" x="7315200" y="1981200"/>
          <p14:tracePt t="10150" x="7261225" y="1990725"/>
          <p14:tracePt t="10167" x="7243763" y="1990725"/>
          <p14:tracePt t="10458" x="7234238" y="1998663"/>
          <p14:tracePt t="10466" x="7216775" y="2008188"/>
          <p14:tracePt t="10474" x="7189788" y="2025650"/>
          <p14:tracePt t="10484" x="6983413" y="2062163"/>
          <p14:tracePt t="10500" x="6445250" y="2133600"/>
          <p14:tracePt t="10517" x="6149975" y="2187575"/>
          <p14:tracePt t="10534" x="5889625" y="2259013"/>
          <p14:tracePt t="10550" x="5710238" y="2322513"/>
          <p14:tracePt t="10567" x="5549900" y="2366963"/>
          <p14:tracePt t="10584" x="5405438" y="2401888"/>
          <p14:tracePt t="10600" x="5245100" y="2447925"/>
          <p14:tracePt t="10617" x="5046663" y="2509838"/>
          <p14:tracePt t="10634" x="4697413" y="2581275"/>
          <p14:tracePt t="10650" x="4518025" y="2627313"/>
          <p14:tracePt t="10667" x="4375150" y="2654300"/>
          <p14:tracePt t="10684" x="4222750" y="2706688"/>
          <p14:tracePt t="10700" x="4087813" y="2743200"/>
          <p14:tracePt t="10717" x="3952875" y="2779713"/>
          <p14:tracePt t="10734" x="3819525" y="2806700"/>
          <p14:tracePt t="10750" x="3729038" y="2824163"/>
          <p14:tracePt t="10767" x="3684588" y="2824163"/>
          <p14:tracePt t="10784" x="3648075" y="2824163"/>
          <p14:tracePt t="10801" x="3603625" y="2824163"/>
          <p14:tracePt t="10817" x="3541713" y="2824163"/>
          <p14:tracePt t="10834" x="3416300" y="2779713"/>
          <p14:tracePt t="10850" x="3335338" y="2743200"/>
          <p14:tracePt t="10867" x="3281363" y="2706688"/>
          <p14:tracePt t="10884" x="3244850" y="2679700"/>
          <p14:tracePt t="10900" x="3209925" y="2654300"/>
          <p14:tracePt t="10917" x="3190875" y="2608263"/>
          <p14:tracePt t="10934" x="3173413" y="2581275"/>
          <p14:tracePt t="10950" x="3155950" y="2546350"/>
          <p14:tracePt t="10967" x="3146425" y="2527300"/>
          <p14:tracePt t="10984" x="3146425" y="2519363"/>
          <p14:tracePt t="11001" x="3136900" y="2509838"/>
          <p14:tracePt t="11042" x="3128963" y="2501900"/>
          <p14:tracePt t="11114" x="3119438" y="2492375"/>
          <p14:tracePt t="11458" x="3111500" y="2492375"/>
          <p14:tracePt t="11483" x="3119438" y="2492375"/>
          <p14:tracePt t="11498" x="3146425" y="2492375"/>
          <p14:tracePt t="11794" x="3155950" y="2492375"/>
          <p14:tracePt t="11802" x="3163888" y="2492375"/>
          <p14:tracePt t="11810" x="3173413" y="2492375"/>
          <p14:tracePt t="11818" x="3200400" y="2492375"/>
          <p14:tracePt t="11834" x="3263900" y="2492375"/>
          <p14:tracePt t="11851" x="3352800" y="2492375"/>
          <p14:tracePt t="11867" x="3406775" y="2492375"/>
          <p14:tracePt t="11884" x="3460750" y="2492375"/>
          <p14:tracePt t="11901" x="3495675" y="2492375"/>
          <p14:tracePt t="11917" x="3514725" y="2492375"/>
          <p14:tracePt t="11934" x="3532188" y="2492375"/>
          <p14:tracePt t="11951" x="3549650" y="2492375"/>
          <p14:tracePt t="11984" x="3568700" y="2492375"/>
          <p14:tracePt t="12001" x="3576638" y="2492375"/>
          <p14:tracePt t="12018" x="3586163" y="2492375"/>
          <p14:tracePt t="12034" x="3603625" y="2501900"/>
          <p14:tracePt t="12050" x="3621088" y="2509838"/>
          <p14:tracePt t="12067" x="3648075" y="2509838"/>
          <p14:tracePt t="12084" x="3667125" y="2509838"/>
          <p14:tracePt t="12101" x="3684588" y="2509838"/>
          <p14:tracePt t="12117" x="3711575" y="2509838"/>
          <p14:tracePt t="12134" x="3721100" y="2509838"/>
          <p14:tracePt t="12151" x="3738563" y="2509838"/>
          <p14:tracePt t="12167" x="3746500" y="2509838"/>
          <p14:tracePt t="12184" x="3756025" y="2509838"/>
          <p14:tracePt t="12217" x="3765550" y="2509838"/>
          <p14:tracePt t="12234" x="3773488" y="2509838"/>
          <p14:tracePt t="12251" x="3783013" y="2509838"/>
          <p14:tracePt t="12267" x="3792538" y="2509838"/>
          <p14:tracePt t="12284" x="3800475" y="2509838"/>
          <p14:tracePt t="12301" x="3819525" y="2509838"/>
          <p14:tracePt t="12317" x="3854450" y="2509838"/>
          <p14:tracePt t="12334" x="3898900" y="2509838"/>
          <p14:tracePt t="12351" x="3962400" y="2509838"/>
          <p14:tracePt t="12367" x="4025900" y="2509838"/>
          <p14:tracePt t="12384" x="4097338" y="2509838"/>
          <p14:tracePt t="12401" x="4186238" y="2509838"/>
          <p14:tracePt t="12418" x="4321175" y="2509838"/>
          <p14:tracePt t="12434" x="4402138" y="2509838"/>
          <p14:tracePt t="12451" x="4456113" y="2509838"/>
          <p14:tracePt t="12467" x="4491038" y="2509838"/>
          <p14:tracePt t="12484" x="4500563" y="2501900"/>
          <p14:tracePt t="12501" x="4518025" y="2501900"/>
          <p14:tracePt t="12517" x="4535488" y="2501900"/>
          <p14:tracePt t="12534" x="4554538" y="2501900"/>
          <p14:tracePt t="12551" x="4562475" y="2501900"/>
          <p14:tracePt t="12568" x="4572000" y="2501900"/>
          <p14:tracePt t="12610" x="4581525" y="2501900"/>
          <p14:tracePt t="12642" x="4598988" y="2501900"/>
          <p14:tracePt t="12666" x="4608513" y="2501900"/>
          <p14:tracePt t="12674" x="4616450" y="2501900"/>
          <p14:tracePt t="12684" x="4625975" y="2501900"/>
          <p14:tracePt t="12701" x="4679950" y="2501900"/>
          <p14:tracePt t="12717" x="4768850" y="2501900"/>
          <p14:tracePt t="12734" x="4903788" y="2527300"/>
          <p14:tracePt t="12751" x="5145088" y="2563813"/>
          <p14:tracePt t="12767" x="5449888" y="2590800"/>
          <p14:tracePt t="12784" x="5800725" y="2617788"/>
          <p14:tracePt t="12801" x="6122988" y="2654300"/>
          <p14:tracePt t="12818" x="6329363" y="2671763"/>
          <p14:tracePt t="12834" x="6391275" y="2679700"/>
          <p14:tracePt t="12851" x="6427788" y="2689225"/>
          <p14:tracePt t="12868" x="6445250" y="2689225"/>
          <p14:tracePt t="12884" x="6481763" y="2689225"/>
          <p14:tracePt t="12901" x="6516688" y="2689225"/>
          <p14:tracePt t="12917" x="6543675" y="2689225"/>
          <p14:tracePt t="12934" x="6553200" y="2689225"/>
          <p14:tracePt t="12994" x="6553200" y="2698750"/>
          <p14:tracePt t="13178" x="6580188" y="2698750"/>
          <p14:tracePt t="13186" x="6589713" y="2698750"/>
          <p14:tracePt t="13194" x="6634163" y="2689225"/>
          <p14:tracePt t="13203" x="6696075" y="2679700"/>
          <p14:tracePt t="13218" x="6867525" y="2644775"/>
          <p14:tracePt t="13234" x="7037388" y="2617788"/>
          <p14:tracePt t="13251" x="7234238" y="2590800"/>
          <p14:tracePt t="13268" x="7450138" y="2554288"/>
          <p14:tracePt t="13284" x="7629525" y="2536825"/>
          <p14:tracePt t="13301" x="7799388" y="2509838"/>
          <p14:tracePt t="13317" x="7897813" y="2501900"/>
          <p14:tracePt t="13334" x="7951788" y="2501900"/>
          <p14:tracePt t="13351" x="7978775" y="2501900"/>
          <p14:tracePt t="13368" x="7996238" y="2501900"/>
          <p14:tracePt t="13384" x="8040688" y="2492375"/>
          <p14:tracePt t="13401" x="8067675" y="2482850"/>
          <p14:tracePt t="13418" x="8113713" y="2474913"/>
          <p14:tracePt t="13434" x="8121650" y="2474913"/>
          <p14:tracePt t="13451" x="8131175" y="2474913"/>
          <p14:tracePt t="13484" x="8140700" y="2474913"/>
          <p14:tracePt t="13501" x="8166100" y="2474913"/>
          <p14:tracePt t="13518" x="8193088" y="2474913"/>
          <p14:tracePt t="13534" x="8220075" y="2465388"/>
          <p14:tracePt t="13551" x="8229600" y="2465388"/>
          <p14:tracePt t="13810" x="8239125" y="2465388"/>
          <p14:tracePt t="13914" x="8239125" y="2474913"/>
          <p14:tracePt t="13938" x="8239125" y="2482850"/>
          <p14:tracePt t="13946" x="8239125" y="2492375"/>
          <p14:tracePt t="13954" x="8247063" y="2509838"/>
          <p14:tracePt t="13970" x="8256588" y="2519363"/>
          <p14:tracePt t="13984" x="8256588" y="2527300"/>
          <p14:tracePt t="14001" x="8266113" y="2536825"/>
          <p14:tracePt t="14034" x="8274050" y="2536825"/>
          <p14:tracePt t="14074" x="8283575" y="2536825"/>
          <p14:tracePt t="14138" x="8293100" y="2536825"/>
          <p14:tracePt t="14811" x="8283575" y="2536825"/>
          <p14:tracePt t="14842" x="8274050" y="2536825"/>
          <p14:tracePt t="14874" x="8266113" y="2536825"/>
          <p14:tracePt t="14906" x="8256588" y="2536825"/>
          <p14:tracePt t="14930" x="8247063" y="2536825"/>
          <p14:tracePt t="14946" x="8247063" y="2527300"/>
          <p14:tracePt t="14962" x="8239125" y="2527300"/>
          <p14:tracePt t="15018" x="8229600" y="2527300"/>
          <p14:tracePt t="15051" x="8220075" y="2519363"/>
          <p14:tracePt t="15162" x="8212138" y="2519363"/>
          <p14:tracePt t="15218" x="8202613" y="2509838"/>
          <p14:tracePt t="15314" x="8193088" y="2509838"/>
          <p14:tracePt t="15483" x="8185150" y="2509838"/>
          <p14:tracePt t="15506" x="8175625" y="2501900"/>
          <p14:tracePt t="15538" x="8166100" y="2492375"/>
          <p14:tracePt t="16034" x="8148638" y="2492375"/>
          <p14:tracePt t="16043" x="8131175" y="2492375"/>
          <p14:tracePt t="16051" x="8094663" y="2492375"/>
          <p14:tracePt t="16068" x="7969250" y="2492375"/>
          <p14:tracePt t="16085" x="7762875" y="2474913"/>
          <p14:tracePt t="16101" x="7504113" y="2455863"/>
          <p14:tracePt t="16118" x="7162800" y="2428875"/>
          <p14:tracePt t="16135" x="6742113" y="2420938"/>
          <p14:tracePt t="16151" x="6302375" y="2420938"/>
          <p14:tracePt t="16168" x="5988050" y="2420938"/>
          <p14:tracePt t="16185" x="5916613" y="2420938"/>
          <p14:tracePt t="16218" x="5907088" y="2420938"/>
          <p14:tracePt t="16507" x="5899150" y="2420938"/>
          <p14:tracePt t="16514" x="5872163" y="2420938"/>
          <p14:tracePt t="16523" x="5854700" y="2420938"/>
          <p14:tracePt t="16535" x="5845175" y="2420938"/>
          <p14:tracePt t="16552" x="5781675" y="2420938"/>
          <p14:tracePt t="16568" x="5683250" y="2420938"/>
          <p14:tracePt t="16585" x="5567363" y="2420938"/>
          <p14:tracePt t="16601" x="5449888" y="2438400"/>
          <p14:tracePt t="16618" x="5307013" y="2447925"/>
          <p14:tracePt t="16635" x="5164138" y="2455863"/>
          <p14:tracePt t="16651" x="5046663" y="2455863"/>
          <p14:tracePt t="16668" x="4876800" y="2474913"/>
          <p14:tracePt t="16685" x="4687888" y="2482850"/>
          <p14:tracePt t="16702" x="4456113" y="2492375"/>
          <p14:tracePt t="16718" x="4230688" y="2527300"/>
          <p14:tracePt t="16735" x="3998913" y="2554288"/>
          <p14:tracePt t="16751" x="3819525" y="2590800"/>
          <p14:tracePt t="16768" x="3657600" y="2608263"/>
          <p14:tracePt t="16785" x="3559175" y="2627313"/>
          <p14:tracePt t="16802" x="3505200" y="2627313"/>
          <p14:tracePt t="16818" x="3451225" y="2644775"/>
          <p14:tracePt t="16835" x="3441700" y="2644775"/>
          <p14:tracePt t="16852" x="3433763" y="2654300"/>
          <p14:tracePt t="16939" x="3441700" y="2644775"/>
          <p14:tracePt t="16947" x="3478213" y="2627313"/>
          <p14:tracePt t="17171" x="3478213" y="2617788"/>
          <p14:tracePt t="17187" x="3478213" y="2600325"/>
          <p14:tracePt t="17291" x="3487738" y="2573338"/>
          <p14:tracePt t="17323" x="3487738" y="2554288"/>
          <p14:tracePt t="17363" x="3468688" y="2554288"/>
          <p14:tracePt t="17395" x="3460750" y="2554288"/>
          <p14:tracePt t="17403" x="3451225" y="2554288"/>
          <p14:tracePt t="17419" x="3433763" y="2554288"/>
          <p14:tracePt t="17435" x="3416300" y="2554288"/>
          <p14:tracePt t="17443" x="3406775" y="2554288"/>
          <p14:tracePt t="17452" x="3389313" y="2554288"/>
          <p14:tracePt t="17468" x="3352800" y="2554288"/>
          <p14:tracePt t="17485" x="3298825" y="2536825"/>
          <p14:tracePt t="17502" x="3236913" y="2536825"/>
          <p14:tracePt t="17518" x="3146425" y="2536825"/>
          <p14:tracePt t="17535" x="3057525" y="2536825"/>
          <p14:tracePt t="17552" x="2976563" y="2536825"/>
          <p14:tracePt t="17568" x="2922588" y="2536825"/>
          <p14:tracePt t="17585" x="2868613" y="2546350"/>
          <p14:tracePt t="17602" x="2832100" y="2554288"/>
          <p14:tracePt t="17618" x="2787650" y="2563813"/>
          <p14:tracePt t="17635" x="2760663" y="2563813"/>
          <p14:tracePt t="17652" x="2733675" y="2563813"/>
          <p14:tracePt t="17668" x="2716213" y="2563813"/>
          <p14:tracePt t="17685" x="2698750" y="2563813"/>
          <p14:tracePt t="17723" x="2689225" y="2563813"/>
          <p14:tracePt t="19259" x="2679700" y="2563813"/>
          <p14:tracePt t="19291" x="2671763" y="2563813"/>
          <p14:tracePt t="19307" x="2662238" y="2563813"/>
          <p14:tracePt t="19323" x="2654300" y="2563813"/>
          <p14:tracePt t="19339" x="2644775" y="2563813"/>
          <p14:tracePt t="19355" x="2627313" y="2573338"/>
          <p14:tracePt t="19371" x="2617788" y="2573338"/>
          <p14:tracePt t="19411" x="2608263" y="2581275"/>
          <p14:tracePt t="19427" x="2600325" y="2581275"/>
          <p14:tracePt t="19443" x="2590800" y="2581275"/>
          <p14:tracePt t="19459" x="2581275" y="2581275"/>
          <p14:tracePt t="19475" x="2563813" y="2581275"/>
          <p14:tracePt t="19491" x="2554288" y="2581275"/>
          <p14:tracePt t="19507" x="2536825" y="2581275"/>
          <p14:tracePt t="19523" x="2527300" y="2581275"/>
          <p14:tracePt t="19539" x="2519363" y="2581275"/>
          <p14:tracePt t="19555" x="2501900" y="2581275"/>
          <p14:tracePt t="19563" x="2501900" y="2573338"/>
          <p14:tracePt t="19571" x="2492375" y="2573338"/>
          <p14:tracePt t="19585" x="2482850" y="2573338"/>
          <p14:tracePt t="19602" x="2474913" y="2573338"/>
          <p14:tracePt t="19619" x="2465388" y="2563813"/>
          <p14:tracePt t="19635" x="2455863" y="2563813"/>
          <p14:tracePt t="19652" x="2447925" y="2563813"/>
          <p14:tracePt t="19669" x="2438400" y="2563813"/>
          <p14:tracePt t="19685" x="2420938" y="2554288"/>
          <p14:tracePt t="19702" x="2401888" y="2546350"/>
          <p14:tracePt t="19719" x="2393950" y="2546350"/>
          <p14:tracePt t="19735" x="2374900" y="2536825"/>
          <p14:tracePt t="19752" x="2349500" y="2519363"/>
          <p14:tracePt t="19769" x="2330450" y="2509838"/>
          <p14:tracePt t="19786" x="2322513" y="2501900"/>
          <p14:tracePt t="19802" x="2312988" y="2501900"/>
          <p14:tracePt t="19819" x="2303463" y="2501900"/>
          <p14:tracePt t="19835" x="2286000" y="2501900"/>
          <p14:tracePt t="19852" x="2276475" y="2501900"/>
          <p14:tracePt t="19869" x="2268538" y="2501900"/>
          <p14:tracePt t="19886" x="2249488" y="2501900"/>
          <p14:tracePt t="19902" x="2241550" y="2501900"/>
          <p14:tracePt t="19919" x="2214563" y="2501900"/>
          <p14:tracePt t="19935" x="2197100" y="2501900"/>
          <p14:tracePt t="19952" x="2187575" y="2501900"/>
          <p14:tracePt t="19969" x="2160588" y="2501900"/>
          <p14:tracePt t="19985" x="2143125" y="2501900"/>
          <p14:tracePt t="20002" x="2124075" y="2501900"/>
          <p14:tracePt t="20019" x="2097088" y="2501900"/>
          <p14:tracePt t="20035" x="2079625" y="2501900"/>
          <p14:tracePt t="20052" x="2044700" y="2501900"/>
          <p14:tracePt t="20069" x="2017713" y="2509838"/>
          <p14:tracePt t="20085" x="1981200" y="2509838"/>
          <p14:tracePt t="20102" x="1971675" y="2509838"/>
          <p14:tracePt t="20119" x="1954213" y="2509838"/>
          <p14:tracePt t="20136" x="1944688" y="2509838"/>
          <p14:tracePt t="20169" x="1936750" y="2509838"/>
          <p14:tracePt t="20523" x="1954213" y="2509838"/>
          <p14:tracePt t="20531" x="1963738" y="2509838"/>
          <p14:tracePt t="20539" x="1971675" y="2509838"/>
          <p14:tracePt t="20552" x="1981200" y="2509838"/>
          <p14:tracePt t="20569" x="2017713" y="2509838"/>
          <p14:tracePt t="20586" x="2035175" y="2509838"/>
          <p14:tracePt t="20602" x="2062163" y="2509838"/>
          <p14:tracePt t="20619" x="2089150" y="2509838"/>
          <p14:tracePt t="20635" x="2116138" y="2509838"/>
          <p14:tracePt t="20652" x="2124075" y="2509838"/>
          <p14:tracePt t="20669" x="2133600" y="2509838"/>
          <p14:tracePt t="20686" x="2143125" y="2509838"/>
          <p14:tracePt t="20702" x="2151063" y="2509838"/>
          <p14:tracePt t="20719" x="2160588" y="2509838"/>
          <p14:tracePt t="21483" x="2178050" y="2509838"/>
          <p14:tracePt t="21507" x="2187575" y="2509838"/>
          <p14:tracePt t="21523" x="2197100" y="2509838"/>
          <p14:tracePt t="21547" x="2205038" y="2509838"/>
          <p14:tracePt t="21563" x="2214563" y="2509838"/>
          <p14:tracePt t="21875" x="2205038" y="2509838"/>
          <p14:tracePt t="21907" x="2197100" y="2509838"/>
          <p14:tracePt t="21923" x="2187575" y="2509838"/>
          <p14:tracePt t="21947" x="2178050" y="2509838"/>
          <p14:tracePt t="21955" x="2170113" y="2509838"/>
          <p14:tracePt t="21987" x="2160588" y="2509838"/>
          <p14:tracePt t="22019" x="2151063" y="2509838"/>
          <p14:tracePt t="22059" x="2133600" y="2509838"/>
          <p14:tracePt t="22179" x="2124075" y="2509838"/>
          <p14:tracePt t="22211" x="2116138" y="2509838"/>
          <p14:tracePt t="22219" x="2106613" y="2501900"/>
          <p14:tracePt t="22251" x="2097088" y="2501900"/>
          <p14:tracePt t="22371" x="2089150" y="2501900"/>
          <p14:tracePt t="22395" x="2089150" y="2492375"/>
          <p14:tracePt t="22419" x="2097088" y="2482850"/>
          <p14:tracePt t="22435" x="2106613" y="2482850"/>
          <p14:tracePt t="22443" x="2116138" y="2482850"/>
          <p14:tracePt t="22453" x="2124075" y="2482850"/>
          <p14:tracePt t="22469" x="2133600" y="2482850"/>
          <p14:tracePt t="22486" x="2143125" y="2482850"/>
          <p14:tracePt t="22563" x="2143125" y="2492375"/>
          <p14:tracePt t="22579" x="2143125" y="2501900"/>
          <p14:tracePt t="22588" x="2133600" y="2501900"/>
          <p14:tracePt t="22604" x="2116138" y="2501900"/>
          <p14:tracePt t="22619" x="2106613" y="2501900"/>
          <p14:tracePt t="22635" x="2097088" y="2509838"/>
          <p14:tracePt t="22715" x="2106613" y="2501900"/>
          <p14:tracePt t="22731" x="2116138" y="2501900"/>
          <p14:tracePt t="22739" x="2124075" y="2501900"/>
          <p14:tracePt t="22955" x="2133600" y="2501900"/>
          <p14:tracePt t="23875" x="2133600" y="2509838"/>
          <p14:tracePt t="23916" x="2133600" y="2519363"/>
          <p14:tracePt t="23939" x="2133600" y="2527300"/>
          <p14:tracePt t="23956" x="2143125" y="2536825"/>
          <p14:tracePt t="23963" x="2151063" y="2536825"/>
          <p14:tracePt t="23972" x="2160588" y="2536825"/>
          <p14:tracePt t="24404" x="2151063" y="2536825"/>
          <p14:tracePt t="24444" x="2143125" y="2536825"/>
          <p14:tracePt t="24500" x="2133600" y="2536825"/>
          <p14:tracePt t="24532" x="2124075" y="2536825"/>
          <p14:tracePt t="24572" x="2116138" y="2536825"/>
          <p14:tracePt t="24604" x="2106613" y="2536825"/>
          <p14:tracePt t="24708" x="2133600" y="2536825"/>
          <p14:tracePt t="24715" x="2170113" y="2536825"/>
          <p14:tracePt t="24723" x="2232025" y="2536825"/>
          <p14:tracePt t="24736" x="2276475" y="2536825"/>
          <p14:tracePt t="24753" x="2357438" y="2536825"/>
          <p14:tracePt t="24770" x="2374900" y="2536825"/>
          <p14:tracePt t="24828" x="2366963" y="2536825"/>
          <p14:tracePt t="24835" x="2349500" y="2536825"/>
          <p14:tracePt t="24843" x="2322513" y="2536825"/>
          <p14:tracePt t="24853" x="2295525" y="2536825"/>
          <p14:tracePt t="24870" x="2241550" y="2536825"/>
          <p14:tracePt t="24886" x="2197100" y="2536825"/>
          <p14:tracePt t="24903" x="2160588" y="2527300"/>
          <p14:tracePt t="24920" x="2151063" y="2519363"/>
          <p14:tracePt t="24953" x="2143125" y="2509838"/>
          <p14:tracePt t="24988" x="2143125" y="2501900"/>
          <p14:tracePt t="25004" x="2151063" y="2501900"/>
          <p14:tracePt t="25019" x="2160588" y="2501900"/>
          <p14:tracePt t="25147" x="2151063" y="2501900"/>
          <p14:tracePt t="25163" x="2143125" y="2501900"/>
          <p14:tracePt t="25187" x="2133600" y="2501900"/>
          <p14:tracePt t="25219" x="2124075" y="2492375"/>
          <p14:tracePt t="25260" x="2116138" y="2492375"/>
          <p14:tracePt t="25268" x="2106613" y="2492375"/>
          <p14:tracePt t="25299" x="2106613" y="2482850"/>
          <p14:tracePt t="25348" x="2097088" y="2482850"/>
          <p14:tracePt t="25708" x="2089150" y="2482850"/>
          <p14:tracePt t="25772" x="2089150" y="2492375"/>
          <p14:tracePt t="25780" x="2070100" y="2492375"/>
          <p14:tracePt t="25804" x="2062163" y="2501900"/>
          <p14:tracePt t="26340" x="2070100" y="2501900"/>
          <p14:tracePt t="26356" x="2079625" y="2501900"/>
          <p14:tracePt t="26364" x="2089150" y="2501900"/>
          <p14:tracePt t="26372" x="2106613" y="2501900"/>
          <p14:tracePt t="26395" x="2124075" y="2509838"/>
          <p14:tracePt t="26412" x="2133600" y="2509838"/>
          <p14:tracePt t="27644" x="2143125" y="2509838"/>
          <p14:tracePt t="28660" x="2143125" y="2519363"/>
          <p14:tracePt t="28916" x="2151063" y="2519363"/>
          <p14:tracePt t="28932" x="2160588" y="2519363"/>
          <p14:tracePt t="28972" x="2170113" y="2519363"/>
          <p14:tracePt t="29020" x="2178050" y="2527300"/>
          <p14:tracePt t="29036" x="2187575" y="2536825"/>
          <p14:tracePt t="29044" x="2197100" y="2536825"/>
          <p14:tracePt t="29060" x="2205038" y="2536825"/>
          <p14:tracePt t="29076" x="2222500" y="2536825"/>
          <p14:tracePt t="29092" x="2249488" y="2546350"/>
          <p14:tracePt t="29108" x="2268538" y="2546350"/>
          <p14:tracePt t="29120" x="2286000" y="2546350"/>
          <p14:tracePt t="29137" x="2303463" y="2546350"/>
          <p14:tracePt t="29154" x="2330450" y="2546350"/>
          <p14:tracePt t="29171" x="2349500" y="2546350"/>
          <p14:tracePt t="29187" x="2366963" y="2546350"/>
          <p14:tracePt t="29204" x="2393950" y="2546350"/>
          <p14:tracePt t="29237" x="2401888" y="2546350"/>
          <p14:tracePt t="29254" x="2420938" y="2546350"/>
          <p14:tracePt t="29270" x="2428875" y="2546350"/>
          <p14:tracePt t="29287" x="2455863" y="2546350"/>
          <p14:tracePt t="29304" x="2474913" y="2546350"/>
          <p14:tracePt t="29320" x="2482850" y="2546350"/>
          <p14:tracePt t="29354" x="2492375" y="2546350"/>
          <p14:tracePt t="29370" x="2501900" y="2546350"/>
          <p14:tracePt t="29389" x="2509838" y="2546350"/>
          <p14:tracePt t="29404" x="2519363" y="2546350"/>
          <p14:tracePt t="29420" x="2536825" y="2546350"/>
          <p14:tracePt t="29437" x="2546350" y="2546350"/>
          <p14:tracePt t="29454" x="2554288" y="2546350"/>
          <p14:tracePt t="29470" x="2563813" y="2546350"/>
          <p14:tracePt t="29487" x="2590800" y="2546350"/>
          <p14:tracePt t="29504" x="2600325" y="2546350"/>
          <p14:tracePt t="29520" x="2608263" y="2546350"/>
          <p14:tracePt t="29588" x="2617788" y="2546350"/>
          <p14:tracePt t="29644" x="2627313" y="2546350"/>
          <p14:tracePt t="29780" x="2635250" y="2546350"/>
          <p14:tracePt t="29796" x="2644775" y="2546350"/>
          <p14:tracePt t="29804" x="2654300" y="2546350"/>
          <p14:tracePt t="29812" x="2654300" y="2536825"/>
          <p14:tracePt t="29820" x="2662238" y="2536825"/>
          <p14:tracePt t="29837" x="2679700" y="2536825"/>
          <p14:tracePt t="29854" x="2689225" y="2536825"/>
          <p14:tracePt t="29870" x="2706688" y="2536825"/>
          <p14:tracePt t="29887" x="2725738" y="2536825"/>
          <p14:tracePt t="29904" x="2733675" y="2527300"/>
          <p14:tracePt t="29921" x="2743200" y="2527300"/>
          <p14:tracePt t="29937" x="2752725" y="2519363"/>
          <p14:tracePt t="29954" x="2760663" y="2519363"/>
          <p14:tracePt t="29971" x="2779713" y="2519363"/>
          <p14:tracePt t="29987" x="2787650" y="2519363"/>
          <p14:tracePt t="30004" x="2797175" y="2519363"/>
          <p14:tracePt t="30021" x="2806700" y="2519363"/>
          <p14:tracePt t="30068" x="2814638" y="2519363"/>
          <p14:tracePt t="30100" x="2824163" y="2519363"/>
          <p14:tracePt t="30116" x="2832100" y="2519363"/>
          <p14:tracePt t="30124" x="2841625" y="2519363"/>
          <p14:tracePt t="30148" x="2851150" y="2519363"/>
          <p14:tracePt t="30196" x="2859088" y="2519363"/>
          <p14:tracePt t="30244" x="2868613" y="2519363"/>
          <p14:tracePt t="30476" x="2878138" y="2519363"/>
          <p14:tracePt t="30740" x="2878138" y="2527300"/>
          <p14:tracePt t="31332" x="2878138" y="2519363"/>
          <p14:tracePt t="31468" x="2886075" y="2519363"/>
          <p14:tracePt t="31516" x="2895600" y="2519363"/>
          <p14:tracePt t="31525" x="2905125" y="2519363"/>
          <p14:tracePt t="31540" x="2913063" y="2519363"/>
          <p14:tracePt t="31756" x="2922588" y="2519363"/>
          <p14:tracePt t="31780" x="2932113" y="2509838"/>
          <p14:tracePt t="31796" x="2940050" y="2509838"/>
          <p14:tracePt t="31852" x="2940050" y="2501900"/>
          <p14:tracePt t="34101" x="2913063" y="2501900"/>
          <p14:tracePt t="34109" x="2905125" y="2501900"/>
          <p14:tracePt t="34117" x="2895600" y="2492375"/>
          <p14:tracePt t="34157" x="2886075" y="2492375"/>
          <p14:tracePt t="37885" x="2878138" y="2501900"/>
          <p14:tracePt t="37917" x="2878138" y="2509838"/>
          <p14:tracePt t="37933" x="2868613" y="2509838"/>
          <p14:tracePt t="37949" x="2868613" y="2519363"/>
          <p14:tracePt t="37973" x="2868613" y="2527300"/>
          <p14:tracePt t="37981" x="2859088" y="2527300"/>
          <p14:tracePt t="37989" x="2859088" y="2536825"/>
          <p14:tracePt t="38005" x="2859088" y="2546350"/>
          <p14:tracePt t="38022" x="2851150" y="2554288"/>
          <p14:tracePt t="38039" x="2851150" y="2573338"/>
          <p14:tracePt t="38055" x="2841625" y="2581275"/>
          <p14:tracePt t="38072" x="2832100" y="2590800"/>
          <p14:tracePt t="38089" x="2832100" y="2608263"/>
          <p14:tracePt t="38105" x="2814638" y="2627313"/>
          <p14:tracePt t="38122" x="2814638" y="2635250"/>
          <p14:tracePt t="38139" x="2806700" y="2635250"/>
          <p14:tracePt t="38172" x="2806700" y="2644775"/>
          <p14:tracePt t="38333" x="2797175" y="2654300"/>
          <p14:tracePt t="38341" x="2787650" y="2654300"/>
          <p14:tracePt t="38349" x="2752725" y="2654300"/>
          <p14:tracePt t="38357" x="2733675" y="2654300"/>
          <p14:tracePt t="38372" x="2706688" y="2654300"/>
          <p14:tracePt t="38389" x="2627313" y="2671763"/>
          <p14:tracePt t="38405" x="2581275" y="2698750"/>
          <p14:tracePt t="38422" x="2501900" y="2725738"/>
          <p14:tracePt t="38439" x="2420938" y="2752725"/>
          <p14:tracePt t="38455" x="2339975" y="2779713"/>
          <p14:tracePt t="38472" x="2286000" y="2787650"/>
          <p14:tracePt t="38489" x="2232025" y="2797175"/>
          <p14:tracePt t="38505" x="2178050" y="2806700"/>
          <p14:tracePt t="38522" x="2116138" y="2806700"/>
          <p14:tracePt t="38539" x="2025650" y="2824163"/>
          <p14:tracePt t="38555" x="1954213" y="2832100"/>
          <p14:tracePt t="38572" x="1892300" y="2832100"/>
          <p14:tracePt t="38574" x="1846263" y="2832100"/>
          <p14:tracePt t="38590" x="1765300" y="2841625"/>
          <p14:tracePt t="38605" x="1685925" y="2841625"/>
          <p14:tracePt t="38622" x="1622425" y="2851150"/>
          <p14:tracePt t="38639" x="1587500" y="2859088"/>
          <p14:tracePt t="38655" x="1568450" y="2859088"/>
          <p14:tracePt t="38672" x="1560513" y="2859088"/>
          <p14:tracePt t="38706" x="1550988" y="2859088"/>
          <p14:tracePt t="38725" x="1541463" y="2859088"/>
          <p14:tracePt t="38965" x="1533525" y="2859088"/>
          <p14:tracePt t="38981" x="1533525" y="2851150"/>
          <p14:tracePt t="38989" x="1541463" y="2851150"/>
          <p14:tracePt t="39005" x="1550988" y="2851150"/>
          <p14:tracePt t="39013" x="1560513" y="2851150"/>
          <p14:tracePt t="39022" x="1568450" y="2851150"/>
          <p14:tracePt t="39039" x="1604963" y="2841625"/>
          <p14:tracePt t="39055" x="1639888" y="2841625"/>
          <p14:tracePt t="39072" x="1685925" y="2841625"/>
          <p14:tracePt t="39089" x="1730375" y="2841625"/>
          <p14:tracePt t="39105" x="1784350" y="2841625"/>
          <p14:tracePt t="39122" x="1846263" y="2841625"/>
          <p14:tracePt t="39139" x="1892300" y="2841625"/>
          <p14:tracePt t="39156" x="1936750" y="2841625"/>
          <p14:tracePt t="39172" x="1963738" y="2841625"/>
          <p14:tracePt t="39189" x="2008188" y="2841625"/>
          <p14:tracePt t="39206" x="2035175" y="2841625"/>
          <p14:tracePt t="39222" x="2062163" y="2841625"/>
          <p14:tracePt t="39239" x="2079625" y="2841625"/>
          <p14:tracePt t="39256" x="2097088" y="2841625"/>
          <p14:tracePt t="39272" x="2106613" y="2841625"/>
          <p14:tracePt t="39289" x="2124075" y="2832100"/>
          <p14:tracePt t="39306" x="2160588" y="2832100"/>
          <p14:tracePt t="39322" x="2178050" y="2832100"/>
          <p14:tracePt t="39339" x="2205038" y="2832100"/>
          <p14:tracePt t="39356" x="2222500" y="2832100"/>
          <p14:tracePt t="39372" x="2232025" y="2832100"/>
          <p14:tracePt t="39389" x="2249488" y="2832100"/>
          <p14:tracePt t="39405" x="2268538" y="2832100"/>
          <p14:tracePt t="39422" x="2276475" y="2832100"/>
          <p14:tracePt t="39439" x="2286000" y="2832100"/>
          <p14:tracePt t="39456" x="2295525" y="2832100"/>
          <p14:tracePt t="39472" x="2303463" y="2832100"/>
          <p14:tracePt t="39489" x="2312988" y="2832100"/>
          <p14:tracePt t="39506" x="2322513" y="2824163"/>
          <p14:tracePt t="39522" x="2330450" y="2824163"/>
          <p14:tracePt t="39539" x="2357438" y="2824163"/>
          <p14:tracePt t="39556" x="2374900" y="2824163"/>
          <p14:tracePt t="39572" x="2393950" y="2824163"/>
          <p14:tracePt t="39574" x="2401888" y="2824163"/>
          <p14:tracePt t="39589" x="2420938" y="2824163"/>
          <p14:tracePt t="39606" x="2428875" y="2824163"/>
          <p14:tracePt t="39622" x="2438400" y="2824163"/>
          <p14:tracePt t="39639" x="2447925" y="2824163"/>
          <p14:tracePt t="39656" x="2455863" y="2824163"/>
          <p14:tracePt t="39672" x="2465388" y="2814638"/>
          <p14:tracePt t="39689" x="2482850" y="2814638"/>
          <p14:tracePt t="39722" x="2492375" y="2814638"/>
          <p14:tracePt t="39739" x="2501900" y="2814638"/>
          <p14:tracePt t="39758" x="2509838" y="2814638"/>
          <p14:tracePt t="39894" x="2509838" y="2824163"/>
          <p14:tracePt t="39901" x="2501900" y="2824163"/>
          <p14:tracePt t="39909" x="2492375" y="2824163"/>
          <p14:tracePt t="39925" x="2482850" y="2824163"/>
          <p14:tracePt t="40093" x="2474913" y="2824163"/>
          <p14:tracePt t="40133" x="2465388" y="2824163"/>
          <p14:tracePt t="40141" x="2455863" y="2824163"/>
          <p14:tracePt t="40149" x="2447925" y="2824163"/>
          <p14:tracePt t="40158" x="2428875" y="2832100"/>
          <p14:tracePt t="40172" x="2420938" y="2832100"/>
          <p14:tracePt t="40189" x="2384425" y="2832100"/>
          <p14:tracePt t="40206" x="2357438" y="2832100"/>
          <p14:tracePt t="40222" x="2312988" y="2832100"/>
          <p14:tracePt t="40239" x="2268538" y="2841625"/>
          <p14:tracePt t="40256" x="2222500" y="2841625"/>
          <p14:tracePt t="40272" x="2187575" y="2841625"/>
          <p14:tracePt t="40289" x="2160588" y="2841625"/>
          <p14:tracePt t="40306" x="2143125" y="2841625"/>
          <p14:tracePt t="40323" x="2133600" y="2841625"/>
          <p14:tracePt t="40339" x="2116138" y="2841625"/>
          <p14:tracePt t="40356" x="2097088" y="2841625"/>
          <p14:tracePt t="40373" x="2079625" y="2841625"/>
          <p14:tracePt t="40389" x="2044700" y="2841625"/>
          <p14:tracePt t="40406" x="2035175" y="2841625"/>
          <p14:tracePt t="40422" x="2017713" y="2841625"/>
          <p14:tracePt t="40439" x="2008188" y="2841625"/>
          <p14:tracePt t="40456" x="1981200" y="2841625"/>
          <p14:tracePt t="40472" x="1971675" y="2841625"/>
          <p14:tracePt t="40489" x="1944688" y="2841625"/>
          <p14:tracePt t="40506" x="1936750" y="2841625"/>
          <p14:tracePt t="40539" x="1927225" y="2841625"/>
          <p14:tracePt t="40556" x="1917700" y="2841625"/>
          <p14:tracePt t="40573" x="1909763" y="2841625"/>
          <p14:tracePt t="40589" x="1900238" y="2841625"/>
          <p14:tracePt t="40606" x="1892300" y="2841625"/>
          <p14:tracePt t="40629" x="1882775" y="2841625"/>
          <p14:tracePt t="40639" x="1873250" y="2841625"/>
          <p14:tracePt t="40661" x="1865313" y="2841625"/>
          <p14:tracePt t="40677" x="1855788" y="2841625"/>
          <p14:tracePt t="40701" x="1846263" y="2841625"/>
          <p14:tracePt t="40717" x="1838325" y="2841625"/>
          <p14:tracePt t="40741" x="1828800" y="2841625"/>
          <p14:tracePt t="40757" x="1819275" y="2841625"/>
          <p14:tracePt t="40806" x="1811338" y="2841625"/>
          <p14:tracePt t="40837" x="1801813" y="2841625"/>
          <p14:tracePt t="41237" x="1811338" y="2841625"/>
          <p14:tracePt t="41246" x="1819275" y="2841625"/>
          <p14:tracePt t="41256" x="1828800" y="2841625"/>
          <p14:tracePt t="41273" x="1855788" y="2841625"/>
          <p14:tracePt t="41289" x="1873250" y="2841625"/>
          <p14:tracePt t="41306" x="1900238" y="2841625"/>
          <p14:tracePt t="41323" x="1927225" y="2841625"/>
          <p14:tracePt t="41339" x="1954213" y="2841625"/>
          <p14:tracePt t="41356" x="1971675" y="2841625"/>
          <p14:tracePt t="41373" x="1990725" y="2841625"/>
          <p14:tracePt t="41389" x="2017713" y="2841625"/>
          <p14:tracePt t="41406" x="2035175" y="2841625"/>
          <p14:tracePt t="41422" x="2044700" y="2841625"/>
          <p14:tracePt t="41439" x="2062163" y="2841625"/>
          <p14:tracePt t="41456" x="2070100" y="2841625"/>
          <p14:tracePt t="41501" x="2079625" y="2841625"/>
          <p14:tracePt t="41533" x="2089150" y="2832100"/>
          <p14:tracePt t="41885" x="2062163" y="2832100"/>
          <p14:tracePt t="41894" x="2035175" y="2832100"/>
          <p14:tracePt t="41902" x="2008188" y="2832100"/>
          <p14:tracePt t="41909" x="1990725" y="2832100"/>
          <p14:tracePt t="41923" x="1944688" y="2832100"/>
          <p14:tracePt t="41939" x="1873250" y="2832100"/>
          <p14:tracePt t="41956" x="1792288" y="2832100"/>
          <p14:tracePt t="41973" x="1739900" y="2832100"/>
          <p14:tracePt t="41989" x="1676400" y="2832100"/>
          <p14:tracePt t="42006" x="1658938" y="2832100"/>
          <p14:tracePt t="42023" x="1649413" y="2832100"/>
          <p14:tracePt t="42056" x="1639888" y="2832100"/>
          <p14:tracePt t="42205" x="1649413" y="2832100"/>
          <p14:tracePt t="42230" x="1658938" y="2832100"/>
          <p14:tracePt t="42238" x="1666875" y="2832100"/>
          <p14:tracePt t="42254" x="1676400" y="2832100"/>
          <p14:tracePt t="42269" x="1693863" y="2832100"/>
          <p14:tracePt t="42294" x="1712913" y="2841625"/>
          <p14:tracePt t="42310" x="1720850" y="2851150"/>
          <p14:tracePt t="42334" x="1730375" y="2851150"/>
          <p14:tracePt t="42358" x="1739900" y="2851150"/>
          <p14:tracePt t="42406" x="1747838" y="2851150"/>
          <p14:tracePt t="42494" x="1757363" y="2851150"/>
          <p14:tracePt t="42542" x="1765300" y="2851150"/>
          <p14:tracePt t="42549" x="1774825" y="2851150"/>
          <p14:tracePt t="42558" x="1784350" y="2851150"/>
          <p14:tracePt t="42574" x="1801813" y="2868613"/>
          <p14:tracePt t="42589" x="1811338" y="2868613"/>
          <p14:tracePt t="42606" x="1828800" y="2868613"/>
          <p14:tracePt t="42623" x="1838325" y="2868613"/>
          <p14:tracePt t="42639" x="1865313" y="2868613"/>
          <p14:tracePt t="42656" x="1882775" y="2868613"/>
          <p14:tracePt t="42673" x="1892300" y="2868613"/>
          <p14:tracePt t="42689" x="1900238" y="2868613"/>
          <p14:tracePt t="42707" x="1917700" y="2868613"/>
          <p14:tracePt t="42723" x="1936750" y="2868613"/>
          <p14:tracePt t="42739" x="1963738" y="2868613"/>
          <p14:tracePt t="42756" x="1990725" y="2868613"/>
          <p14:tracePt t="42774" x="2044700" y="2868613"/>
          <p14:tracePt t="42790" x="2070100" y="2868613"/>
          <p14:tracePt t="42806" x="2106613" y="2868613"/>
          <p14:tracePt t="42823" x="2124075" y="2868613"/>
          <p14:tracePt t="42840" x="2143125" y="2878138"/>
          <p14:tracePt t="42856" x="2151063" y="2878138"/>
          <p14:tracePt t="42950" x="2160588" y="2878138"/>
          <p14:tracePt t="43142" x="2160588" y="2868613"/>
          <p14:tracePt t="43149" x="2160588" y="2851150"/>
          <p14:tracePt t="43158" x="2160588" y="2832100"/>
          <p14:tracePt t="43173" x="2160588" y="2787650"/>
          <p14:tracePt t="43190" x="2160588" y="2743200"/>
          <p14:tracePt t="43206" x="2160588" y="2706688"/>
          <p14:tracePt t="43223" x="2143125" y="2671763"/>
          <p14:tracePt t="43240" x="2143125" y="2644775"/>
          <p14:tracePt t="43256" x="2133600" y="2627313"/>
          <p14:tracePt t="43273" x="2124075" y="2608263"/>
          <p14:tracePt t="43290" x="2116138" y="2581275"/>
          <p14:tracePt t="43306" x="2106613" y="2554288"/>
          <p14:tracePt t="43323" x="2106613" y="2546350"/>
          <p14:tracePt t="43340" x="2106613" y="2527300"/>
          <p14:tracePt t="43356" x="2106613" y="2519363"/>
          <p14:tracePt t="43398" x="2106613" y="2509838"/>
          <p14:tracePt t="43413" x="2106613" y="2501900"/>
          <p14:tracePt t="43430" x="2106613" y="2492375"/>
          <p14:tracePt t="43440" x="2106613" y="2482850"/>
          <p14:tracePt t="43457" x="2106613" y="2474913"/>
          <p14:tracePt t="43473" x="2106613" y="2465388"/>
          <p14:tracePt t="43490" x="2116138" y="2465388"/>
          <p14:tracePt t="43534" x="2116138" y="2455863"/>
          <p14:tracePt t="43550" x="2124075" y="2455863"/>
          <p14:tracePt t="43558" x="2133600" y="2455863"/>
          <p14:tracePt t="43566" x="2151063" y="2455863"/>
          <p14:tracePt t="43574" x="2170113" y="2455863"/>
          <p14:tracePt t="43590" x="2222500" y="2455863"/>
          <p14:tracePt t="43606" x="2295525" y="2482850"/>
          <p14:tracePt t="43623" x="2393950" y="2501900"/>
          <p14:tracePt t="43640" x="2482850" y="2519363"/>
          <p14:tracePt t="43657" x="2581275" y="2546350"/>
          <p14:tracePt t="43673" x="2617788" y="2546350"/>
          <p14:tracePt t="43690" x="2635250" y="2546350"/>
          <p14:tracePt t="43707" x="2654300" y="2546350"/>
          <p14:tracePt t="43723" x="2662238" y="2546350"/>
          <p14:tracePt t="43740" x="2679700" y="2546350"/>
          <p14:tracePt t="43756" x="2716213" y="2536825"/>
          <p14:tracePt t="43773" x="2752725" y="2536825"/>
          <p14:tracePt t="43790" x="2760663" y="2527300"/>
          <p14:tracePt t="43806" x="2770188" y="2527300"/>
          <p14:tracePt t="43823" x="2779713" y="2527300"/>
          <p14:tracePt t="45246" x="2779713" y="2536825"/>
          <p14:tracePt t="45350" x="2779713" y="2546350"/>
          <p14:tracePt t="45366" x="2779713" y="2554288"/>
          <p14:tracePt t="45398" x="2779713" y="2563813"/>
          <p14:tracePt t="45414" x="2779713" y="2573338"/>
          <p14:tracePt t="45430" x="2779713" y="2581275"/>
          <p14:tracePt t="45438" x="2779713" y="2590800"/>
          <p14:tracePt t="45462" x="2770188" y="2600325"/>
          <p14:tracePt t="45470" x="2770188" y="2617788"/>
          <p14:tracePt t="45478" x="2760663" y="2617788"/>
          <p14:tracePt t="45490" x="2760663" y="2627313"/>
          <p14:tracePt t="45507" x="2760663" y="2671763"/>
          <p14:tracePt t="45523" x="2743200" y="2698750"/>
          <p14:tracePt t="45540" x="2725738" y="2752725"/>
          <p14:tracePt t="45557" x="2706688" y="2779713"/>
          <p14:tracePt t="45574" x="2689225" y="2824163"/>
          <p14:tracePt t="45590" x="2671763" y="2832100"/>
          <p14:tracePt t="45607" x="2662238" y="2841625"/>
          <p14:tracePt t="45623" x="2654300" y="2859088"/>
          <p14:tracePt t="45640" x="2644775" y="2878138"/>
          <p14:tracePt t="45657" x="2635250" y="2886075"/>
          <p14:tracePt t="45673" x="2617788" y="2905125"/>
          <p14:tracePt t="45690" x="2608263" y="2922588"/>
          <p14:tracePt t="45707" x="2590800" y="2932113"/>
          <p14:tracePt t="45723" x="2590800" y="2949575"/>
          <p14:tracePt t="45740" x="2573338" y="2967038"/>
          <p14:tracePt t="45757" x="2563813" y="2984500"/>
          <p14:tracePt t="45773" x="2554288" y="3003550"/>
          <p14:tracePt t="45790" x="2554288" y="3021013"/>
          <p14:tracePt t="45807" x="2536825" y="3038475"/>
          <p14:tracePt t="45823" x="2536825" y="3057525"/>
          <p14:tracePt t="45840" x="2519363" y="3074988"/>
          <p14:tracePt t="45857" x="2501900" y="3119438"/>
          <p14:tracePt t="45873" x="2474913" y="3146425"/>
          <p14:tracePt t="45890" x="2447925" y="3190875"/>
          <p14:tracePt t="45907" x="2428875" y="3217863"/>
          <p14:tracePt t="45923" x="2420938" y="3236913"/>
          <p14:tracePt t="45940" x="2411413" y="3254375"/>
          <p14:tracePt t="45957" x="2401888" y="3263900"/>
          <p14:tracePt t="45974" x="2393950" y="3281363"/>
          <p14:tracePt t="45990" x="2393950" y="3289300"/>
          <p14:tracePt t="46007" x="2384425" y="3298825"/>
          <p14:tracePt t="46024" x="2384425" y="3308350"/>
          <p14:tracePt t="46040" x="2374900" y="3308350"/>
          <p14:tracePt t="46057" x="2374900" y="3316288"/>
          <p14:tracePt t="46094" x="2374900" y="3325813"/>
          <p14:tracePt t="46430" x="2374900" y="3335338"/>
          <p14:tracePt t="46454" x="2374900" y="3343275"/>
          <p14:tracePt t="46470" x="2366963" y="3352800"/>
          <p14:tracePt t="46478" x="2357438" y="3362325"/>
          <p14:tracePt t="46486" x="2349500" y="3370263"/>
          <p14:tracePt t="46494" x="2339975" y="3389313"/>
          <p14:tracePt t="46510" x="2330450" y="3406775"/>
          <p14:tracePt t="46524" x="2322513" y="3406775"/>
          <p14:tracePt t="46540" x="2303463" y="3416300"/>
          <p14:tracePt t="46557" x="2295525" y="3424238"/>
          <p14:tracePt t="46574" x="2286000" y="3433763"/>
          <p14:tracePt t="46614" x="2276475" y="3433763"/>
          <p14:tracePt t="46646" x="2268538" y="3433763"/>
          <p14:tracePt t="46654" x="2259013" y="3433763"/>
          <p14:tracePt t="46662" x="2259013" y="3441700"/>
          <p14:tracePt t="46686" x="2249488" y="3441700"/>
          <p14:tracePt t="46702" x="2241550" y="3441700"/>
          <p14:tracePt t="46710" x="2232025" y="3441700"/>
          <p14:tracePt t="46724" x="2222500" y="3441700"/>
          <p14:tracePt t="46740" x="2214563" y="3451225"/>
          <p14:tracePt t="46759" x="2205038" y="3451225"/>
          <p14:tracePt t="48150" x="2197100" y="3451225"/>
          <p14:tracePt t="48214" x="2197100" y="3460750"/>
          <p14:tracePt t="48438" x="2197100" y="3441700"/>
          <p14:tracePt t="48886" x="2197100" y="3451225"/>
          <p14:tracePt t="48958" x="2205038" y="3451225"/>
          <p14:tracePt t="49158" x="2214563" y="3460750"/>
          <p14:tracePt t="49206" x="2222500" y="3468688"/>
          <p14:tracePt t="49334" x="2222500" y="3478213"/>
          <p14:tracePt t="49350" x="2222500" y="3487738"/>
          <p14:tracePt t="49374" x="2232025" y="3495675"/>
          <p14:tracePt t="49398" x="2232025" y="3505200"/>
          <p14:tracePt t="49422" x="2232025" y="3514725"/>
          <p14:tracePt t="49430" x="2232025" y="3532188"/>
          <p14:tracePt t="49441" x="2232025" y="3541713"/>
          <p14:tracePt t="49458" x="2232025" y="3559175"/>
          <p14:tracePt t="49474" x="2232025" y="3586163"/>
          <p14:tracePt t="49491" x="2232025" y="3603625"/>
          <p14:tracePt t="49507" x="2232025" y="3621088"/>
          <p14:tracePt t="49524" x="2232025" y="3648075"/>
          <p14:tracePt t="49541" x="2222500" y="3667125"/>
          <p14:tracePt t="49557" x="2197100" y="3711575"/>
          <p14:tracePt t="49574" x="2170113" y="3738563"/>
          <p14:tracePt t="49591" x="2151063" y="3756025"/>
          <p14:tracePt t="49607" x="2143125" y="3765550"/>
          <p14:tracePt t="49624" x="2143125" y="3773488"/>
          <p14:tracePt t="49641" x="2143125" y="3783013"/>
          <p14:tracePt t="49674" x="2143125" y="3792538"/>
          <p14:tracePt t="49894" x="2133600" y="3800475"/>
          <p14:tracePt t="49911" x="2116138" y="3819525"/>
          <p14:tracePt t="49926" x="2106613" y="3827463"/>
          <p14:tracePt t="49935" x="2079625" y="3846513"/>
          <p14:tracePt t="49943" x="2062163" y="3854450"/>
          <p14:tracePt t="49958" x="2044700" y="3881438"/>
          <p14:tracePt t="49974" x="1936750" y="3962400"/>
          <p14:tracePt t="49991" x="1838325" y="4016375"/>
          <p14:tracePt t="50007" x="1811338" y="4043363"/>
          <p14:tracePt t="50024" x="1774825" y="4078288"/>
          <p14:tracePt t="50041" x="1747838" y="4105275"/>
          <p14:tracePt t="50057" x="1720850" y="4132263"/>
          <p14:tracePt t="50074" x="1703388" y="4151313"/>
          <p14:tracePt t="50091" x="1693863" y="4168775"/>
          <p14:tracePt t="50108" x="1685925" y="4178300"/>
          <p14:tracePt t="50124" x="1676400" y="4186238"/>
          <p14:tracePt t="50141" x="1666875" y="4195763"/>
          <p14:tracePt t="50158" x="1658938" y="4203700"/>
          <p14:tracePt t="50174" x="1639888" y="4213225"/>
          <p14:tracePt t="50191" x="1622425" y="4230688"/>
          <p14:tracePt t="50208" x="1604963" y="4240213"/>
          <p14:tracePt t="50224" x="1568450" y="4249738"/>
          <p14:tracePt t="50241" x="1560513" y="4257675"/>
          <p14:tracePt t="50258" x="1550988" y="4267200"/>
          <p14:tracePt t="50274" x="1533525" y="4276725"/>
          <p14:tracePt t="50291" x="1524000" y="4284663"/>
          <p14:tracePt t="50308" x="1514475" y="4284663"/>
          <p14:tracePt t="50324" x="1506538" y="4294188"/>
          <p14:tracePt t="50341" x="1497013" y="4294188"/>
          <p14:tracePt t="50358" x="1497013" y="4303713"/>
          <p14:tracePt t="50374" x="1487488" y="4303713"/>
          <p14:tracePt t="50391" x="1479550" y="4311650"/>
          <p14:tracePt t="50408" x="1479550" y="4321175"/>
          <p14:tracePt t="50424" x="1470025" y="4330700"/>
          <p14:tracePt t="50458" x="1460500" y="4330700"/>
          <p14:tracePt t="50474" x="1460500" y="4338638"/>
          <p14:tracePt t="50494" x="1460500" y="4348163"/>
          <p14:tracePt t="50510" x="1460500" y="4356100"/>
          <p14:tracePt t="50524" x="1470025" y="4356100"/>
          <p14:tracePt t="50541" x="1506538" y="4356100"/>
          <p14:tracePt t="50558" x="1533525" y="4356100"/>
          <p14:tracePt t="50574" x="1568450" y="4348163"/>
          <p14:tracePt t="50591" x="1595438" y="4348163"/>
          <p14:tracePt t="50608" x="1612900" y="4348163"/>
          <p14:tracePt t="50624" x="1649413" y="4330700"/>
          <p14:tracePt t="50641" x="1666875" y="4330700"/>
          <p14:tracePt t="50658" x="1676400" y="4321175"/>
          <p14:tracePt t="50674" x="1693863" y="4321175"/>
          <p14:tracePt t="50708" x="1703388" y="4311650"/>
          <p14:tracePt t="50724" x="1712913" y="4311650"/>
          <p14:tracePt t="50741" x="1720850" y="4311650"/>
          <p14:tracePt t="50758" x="1739900" y="4303713"/>
          <p14:tracePt t="50790" x="1747838" y="4303713"/>
          <p14:tracePt t="50799" x="1747838" y="4294188"/>
          <p14:tracePt t="50831" x="1757363" y="4294188"/>
          <p14:tracePt t="50863" x="1757363" y="4284663"/>
          <p14:tracePt t="50911" x="1774825" y="4284663"/>
          <p14:tracePt t="50927" x="1784350" y="4284663"/>
          <p14:tracePt t="50935" x="1784350" y="4276725"/>
          <p14:tracePt t="50951" x="1792288" y="4276725"/>
          <p14:tracePt t="50967" x="1801813" y="4276725"/>
          <p14:tracePt t="50975" x="1819275" y="4267200"/>
          <p14:tracePt t="50991" x="1828800" y="4267200"/>
          <p14:tracePt t="51008" x="1838325" y="4267200"/>
          <p14:tracePt t="51024" x="1846263" y="4267200"/>
          <p14:tracePt t="51041" x="1865313" y="4267200"/>
          <p14:tracePt t="51058" x="1873250" y="4267200"/>
          <p14:tracePt t="51074" x="1873250" y="4257675"/>
          <p14:tracePt t="51174" x="1882775" y="4257675"/>
          <p14:tracePt t="51190" x="1892300" y="4257675"/>
          <p14:tracePt t="51199" x="1900238" y="4257675"/>
          <p14:tracePt t="51223" x="1909763" y="4257675"/>
          <p14:tracePt t="51255" x="1917700" y="4257675"/>
          <p14:tracePt t="51279" x="1927225" y="4257675"/>
          <p14:tracePt t="51286" x="1936750" y="4257675"/>
          <p14:tracePt t="51294" x="1944688" y="4257675"/>
          <p14:tracePt t="51308" x="1971675" y="4267200"/>
          <p14:tracePt t="51324" x="1981200" y="4267200"/>
          <p14:tracePt t="51341" x="1998663" y="4267200"/>
          <p14:tracePt t="51358" x="2017713" y="4267200"/>
          <p14:tracePt t="51374" x="2035175" y="4267200"/>
          <p14:tracePt t="51391" x="2044700" y="4276725"/>
          <p14:tracePt t="51591" x="2052638" y="4276725"/>
          <p14:tracePt t="51607" x="2070100" y="4276725"/>
          <p14:tracePt t="51614" x="2097088" y="4276725"/>
          <p14:tracePt t="51624" x="2133600" y="4284663"/>
          <p14:tracePt t="51641" x="2222500" y="4303713"/>
          <p14:tracePt t="51658" x="2349500" y="4330700"/>
          <p14:tracePt t="51674" x="2501900" y="4348163"/>
          <p14:tracePt t="51691" x="2662238" y="4365625"/>
          <p14:tracePt t="51708" x="2824163" y="4383088"/>
          <p14:tracePt t="51724" x="2959100" y="4402138"/>
          <p14:tracePt t="51741" x="3011488" y="4410075"/>
          <p14:tracePt t="51758" x="3021013" y="4419600"/>
          <p14:tracePt t="51886" x="3030538" y="4419600"/>
          <p14:tracePt t="51895" x="3038475" y="4419600"/>
          <p14:tracePt t="52030" x="3038475" y="4410075"/>
          <p14:tracePt t="52039" x="3030538" y="4410075"/>
          <p14:tracePt t="52055" x="3030538" y="4402138"/>
          <p14:tracePt t="52063" x="3021013" y="4402138"/>
          <p14:tracePt t="52079" x="3021013" y="4392613"/>
          <p14:tracePt t="52091" x="3003550" y="4392613"/>
          <p14:tracePt t="52108" x="2994025" y="4383088"/>
          <p14:tracePt t="52125" x="2967038" y="4375150"/>
          <p14:tracePt t="52141" x="2932113" y="4375150"/>
          <p14:tracePt t="52159" x="2868613" y="4348163"/>
          <p14:tracePt t="52175" x="2832100" y="4348163"/>
          <p14:tracePt t="52191" x="2797175" y="4348163"/>
          <p14:tracePt t="52208" x="2760663" y="4348163"/>
          <p14:tracePt t="52224" x="2725738" y="4348163"/>
          <p14:tracePt t="52241" x="2698750" y="4348163"/>
          <p14:tracePt t="52258" x="2679700" y="4348163"/>
          <p14:tracePt t="52275" x="2654300" y="4348163"/>
          <p14:tracePt t="52291" x="2644775" y="4348163"/>
          <p14:tracePt t="52308" x="2635250" y="4348163"/>
          <p14:tracePt t="52325" x="2617788" y="4348163"/>
          <p14:tracePt t="52341" x="2608263" y="4348163"/>
          <p14:tracePt t="52359" x="2590800" y="4348163"/>
          <p14:tracePt t="52375" x="2573338" y="4348163"/>
          <p14:tracePt t="52391" x="2554288" y="4348163"/>
          <p14:tracePt t="52408" x="2546350" y="4348163"/>
          <p14:tracePt t="52425" x="2509838" y="4348163"/>
          <p14:tracePt t="52441" x="2474913" y="4348163"/>
          <p14:tracePt t="52458" x="2428875" y="4348163"/>
          <p14:tracePt t="52475" x="2374900" y="4348163"/>
          <p14:tracePt t="52491" x="2330450" y="4348163"/>
          <p14:tracePt t="52508" x="2286000" y="4338638"/>
          <p14:tracePt t="52525" x="2259013" y="4338638"/>
          <p14:tracePt t="52541" x="2232025" y="4338638"/>
          <p14:tracePt t="52558" x="2222500" y="4338638"/>
          <p14:tracePt t="52575" x="2214563" y="4338638"/>
          <p14:tracePt t="52591" x="2205038" y="4338638"/>
          <p14:tracePt t="52608" x="2205038" y="4330700"/>
          <p14:tracePt t="52625" x="2197100" y="4330700"/>
          <p14:tracePt t="52641" x="2187575" y="4330700"/>
          <p14:tracePt t="52658" x="2178050" y="4330700"/>
          <p14:tracePt t="52675" x="2160588" y="4330700"/>
          <p14:tracePt t="52691" x="2143125" y="4330700"/>
          <p14:tracePt t="52708" x="2124075" y="4330700"/>
          <p14:tracePt t="52725" x="2089150" y="4330700"/>
          <p14:tracePt t="52741" x="2062163" y="4330700"/>
          <p14:tracePt t="52758" x="1981200" y="4303713"/>
          <p14:tracePt t="52775" x="1927225" y="4284663"/>
          <p14:tracePt t="52791" x="1882775" y="4284663"/>
          <p14:tracePt t="52808" x="1855788" y="4276725"/>
          <p14:tracePt t="52825" x="1838325" y="4267200"/>
          <p14:tracePt t="52841" x="1819275" y="4267200"/>
          <p14:tracePt t="52858" x="1792288" y="4257675"/>
          <p14:tracePt t="52891" x="1774825" y="4257675"/>
          <p14:tracePt t="52908" x="1747838" y="4257675"/>
          <p14:tracePt t="52925" x="1720850" y="4257675"/>
          <p14:tracePt t="52941" x="1703388" y="4249738"/>
          <p14:tracePt t="52959" x="1666875" y="4240213"/>
          <p14:tracePt t="52975" x="1639888" y="4230688"/>
          <p14:tracePt t="52991" x="1595438" y="4213225"/>
          <p14:tracePt t="53008" x="1568450" y="4213225"/>
          <p14:tracePt t="53025" x="1533525" y="4213225"/>
          <p14:tracePt t="53041" x="1514475" y="4203700"/>
          <p14:tracePt t="53058" x="1497013" y="4203700"/>
          <p14:tracePt t="53075" x="1470025" y="4203700"/>
          <p14:tracePt t="53091" x="1460500" y="4203700"/>
          <p14:tracePt t="53108" x="1443038" y="4203700"/>
          <p14:tracePt t="53125" x="1425575" y="4213225"/>
          <p14:tracePt t="53158" x="1416050" y="4213225"/>
          <p14:tracePt t="53231" x="1408113" y="4213225"/>
          <p14:tracePt t="53247" x="1398588" y="4222750"/>
          <p14:tracePt t="53255" x="1398588" y="4230688"/>
          <p14:tracePt t="53263" x="1389063" y="4240213"/>
          <p14:tracePt t="53275" x="1389063" y="4257675"/>
          <p14:tracePt t="53292" x="1381125" y="4284663"/>
          <p14:tracePt t="53308" x="1362075" y="4321175"/>
          <p14:tracePt t="53325" x="1344613" y="4365625"/>
          <p14:tracePt t="53341" x="1327150" y="4402138"/>
          <p14:tracePt t="53359" x="1317625" y="4437063"/>
          <p14:tracePt t="53375" x="1308100" y="4464050"/>
          <p14:tracePt t="53391" x="1300163" y="4483100"/>
          <p14:tracePt t="53408" x="1290638" y="4500563"/>
          <p14:tracePt t="53425" x="1290638" y="4508500"/>
          <p14:tracePt t="53441" x="1282700" y="4527550"/>
          <p14:tracePt t="53458" x="1273175" y="4535488"/>
          <p14:tracePt t="53475" x="1263650" y="4545013"/>
          <p14:tracePt t="53492" x="1255713" y="4554538"/>
          <p14:tracePt t="53508" x="1255713" y="4562475"/>
          <p14:tracePt t="53525" x="1246188" y="4581525"/>
          <p14:tracePt t="53542" x="1228725" y="4598988"/>
          <p14:tracePt t="53559" x="1201738" y="4625975"/>
          <p14:tracePt t="53575" x="1192213" y="4635500"/>
          <p14:tracePt t="53591" x="1174750" y="4643438"/>
          <p14:tracePt t="53646" x="1165225" y="4652963"/>
          <p14:tracePt t="53671" x="1155700" y="4652963"/>
          <p14:tracePt t="53695" x="1147763" y="4660900"/>
          <p14:tracePt t="53815" x="1155700" y="4660900"/>
          <p14:tracePt t="53823" x="1165225" y="4660900"/>
          <p14:tracePt t="53831" x="1174750" y="4660900"/>
          <p14:tracePt t="53841" x="1182688" y="4660900"/>
          <p14:tracePt t="53858" x="1192213" y="4660900"/>
          <p14:tracePt t="53875" x="1219200" y="4660900"/>
          <p14:tracePt t="53892" x="1228725" y="4660900"/>
          <p14:tracePt t="53908" x="1236663" y="4660900"/>
          <p14:tracePt t="53941" x="1246188" y="4660900"/>
          <p14:tracePt t="53959" x="1263650" y="4660900"/>
          <p14:tracePt t="53975" x="1273175" y="4660900"/>
          <p14:tracePt t="53992" x="1282700" y="4660900"/>
          <p14:tracePt t="54008" x="1308100" y="4660900"/>
          <p14:tracePt t="54025" x="1327150" y="4652963"/>
          <p14:tracePt t="54042" x="1344613" y="4652963"/>
          <p14:tracePt t="54058" x="1371600" y="4652963"/>
          <p14:tracePt t="54075" x="1408113" y="4652963"/>
          <p14:tracePt t="54092" x="1435100" y="4643438"/>
          <p14:tracePt t="54108" x="1470025" y="4635500"/>
          <p14:tracePt t="54125" x="1506538" y="4635500"/>
          <p14:tracePt t="54142" x="1533525" y="4625975"/>
          <p14:tracePt t="54159" x="1577975" y="4625975"/>
          <p14:tracePt t="54175" x="1604963" y="4616450"/>
          <p14:tracePt t="54192" x="1612900" y="4616450"/>
          <p14:tracePt t="54208" x="1622425" y="4616450"/>
          <p14:tracePt t="54225" x="1639888" y="4616450"/>
          <p14:tracePt t="54242" x="1658938" y="4625975"/>
          <p14:tracePt t="54258" x="1685925" y="4635500"/>
          <p14:tracePt t="54511" x="1703388" y="4635500"/>
          <p14:tracePt t="54519" x="1730375" y="4643438"/>
          <p14:tracePt t="54527" x="1765300" y="4652963"/>
          <p14:tracePt t="54542" x="1801813" y="4670425"/>
          <p14:tracePt t="54559" x="1963738" y="4706938"/>
          <p14:tracePt t="54575" x="2116138" y="4724400"/>
          <p14:tracePt t="54592" x="2249488" y="4741863"/>
          <p14:tracePt t="54608" x="2393950" y="4751388"/>
          <p14:tracePt t="54625" x="2509838" y="4760913"/>
          <p14:tracePt t="54642" x="2600325" y="4760913"/>
          <p14:tracePt t="54658" x="2689225" y="4760913"/>
          <p14:tracePt t="54675" x="2743200" y="4760913"/>
          <p14:tracePt t="54692" x="2806700" y="4760913"/>
          <p14:tracePt t="54708" x="2851150" y="4751388"/>
          <p14:tracePt t="54725" x="2895600" y="4751388"/>
          <p14:tracePt t="54742" x="2940050" y="4724400"/>
          <p14:tracePt t="54759" x="2984500" y="4724400"/>
          <p14:tracePt t="54775" x="3011488" y="4714875"/>
          <p14:tracePt t="54792" x="3038475" y="4706938"/>
          <p14:tracePt t="54808" x="3057525" y="4706938"/>
          <p14:tracePt t="54825" x="3074988" y="4697413"/>
          <p14:tracePt t="54858" x="3084513" y="4687888"/>
          <p14:tracePt t="55127" x="3084513" y="4679950"/>
          <p14:tracePt t="55135" x="3101975" y="4679950"/>
          <p14:tracePt t="55143" x="3111500" y="4679950"/>
          <p14:tracePt t="55159" x="3146425" y="4660900"/>
          <p14:tracePt t="55175" x="3182938" y="4660900"/>
          <p14:tracePt t="55192" x="3209925" y="4652963"/>
          <p14:tracePt t="55208" x="3236913" y="4652963"/>
          <p14:tracePt t="55225" x="3254375" y="4643438"/>
          <p14:tracePt t="55242" x="3263900" y="4643438"/>
          <p14:tracePt t="55259" x="3271838" y="4635500"/>
          <p14:tracePt t="55292" x="3281363" y="4625975"/>
          <p14:tracePt t="55415" x="3289300" y="4608513"/>
          <p14:tracePt t="55751" x="3281363" y="4608513"/>
          <p14:tracePt t="55799" x="3271838" y="4616450"/>
          <p14:tracePt t="55839" x="3263900" y="4616450"/>
          <p14:tracePt t="55847" x="3254375" y="4616450"/>
          <p14:tracePt t="55863" x="3254375" y="4625975"/>
          <p14:tracePt t="55871" x="3244850" y="4625975"/>
          <p14:tracePt t="55879" x="3236913" y="4625975"/>
          <p14:tracePt t="55911" x="3227388" y="4625975"/>
          <p14:tracePt t="55919" x="3217863" y="4635500"/>
          <p14:tracePt t="55991" x="3209925" y="4643438"/>
          <p14:tracePt t="56679" x="3200400" y="4652963"/>
          <p14:tracePt t="56703" x="3190875" y="4652963"/>
          <p14:tracePt t="57439" x="3200400" y="4652963"/>
          <p14:tracePt t="57463" x="3209925" y="4652963"/>
          <p14:tracePt t="57480" x="3217863" y="4652963"/>
          <p14:tracePt t="57495" x="3227388" y="4652963"/>
          <p14:tracePt t="57511" x="3236913" y="4652963"/>
          <p14:tracePt t="57735" x="3244850" y="4652963"/>
          <p14:tracePt t="57759" x="3254375" y="4652963"/>
          <p14:tracePt t="57792" x="3263900" y="4652963"/>
          <p14:tracePt t="57807" x="3271838" y="4652963"/>
          <p14:tracePt t="57847" x="3281363" y="4652963"/>
          <p14:tracePt t="57879" x="3289300" y="4652963"/>
          <p14:tracePt t="57895" x="3298825" y="4652963"/>
          <p14:tracePt t="57903" x="3308350" y="4652963"/>
          <p14:tracePt t="57927" x="3316288" y="4652963"/>
          <p14:tracePt t="57935" x="3325813" y="4652963"/>
          <p14:tracePt t="57999" x="3335338" y="4652963"/>
          <p14:tracePt t="58015" x="3343275" y="4652963"/>
          <p14:tracePt t="58056" x="3352800" y="4652963"/>
          <p14:tracePt t="58071" x="3362325" y="4652963"/>
          <p14:tracePt t="58095" x="3370263" y="4652963"/>
          <p14:tracePt t="58103" x="3379788" y="4660900"/>
          <p14:tracePt t="58119" x="3389313" y="4660900"/>
          <p14:tracePt t="58151" x="3397250" y="4660900"/>
          <p14:tracePt t="58159" x="3406775" y="4660900"/>
          <p14:tracePt t="58175" x="3416300" y="4660900"/>
          <p14:tracePt t="58184" x="3424238" y="4660900"/>
          <p14:tracePt t="58192" x="3433763" y="4660900"/>
          <p14:tracePt t="58209" x="3460750" y="4660900"/>
          <p14:tracePt t="58226" x="3495675" y="4660900"/>
          <p14:tracePt t="58242" x="3541713" y="4660900"/>
          <p14:tracePt t="58259" x="3576638" y="4660900"/>
          <p14:tracePt t="58276" x="3621088" y="4660900"/>
          <p14:tracePt t="58293" x="3640138" y="4660900"/>
          <p14:tracePt t="58309" x="3657600" y="4660900"/>
          <p14:tracePt t="58326" x="3675063" y="4660900"/>
          <p14:tracePt t="58343" x="3694113" y="4660900"/>
          <p14:tracePt t="58359" x="3738563" y="4670425"/>
          <p14:tracePt t="58376" x="3783013" y="4679950"/>
          <p14:tracePt t="58392" x="3819525" y="4679950"/>
          <p14:tracePt t="58409" x="3854450" y="4687888"/>
          <p14:tracePt t="58426" x="3898900" y="4697413"/>
          <p14:tracePt t="58442" x="3944938" y="4697413"/>
          <p14:tracePt t="58459" x="3979863" y="4697413"/>
          <p14:tracePt t="58476" x="4006850" y="4697413"/>
          <p14:tracePt t="58493" x="4033838" y="4697413"/>
          <p14:tracePt t="58509" x="4043363" y="4697413"/>
          <p14:tracePt t="58526" x="4060825" y="4697413"/>
          <p14:tracePt t="58542" x="4078288" y="4697413"/>
          <p14:tracePt t="58559" x="4141788" y="4697413"/>
          <p14:tracePt t="58576" x="4186238" y="4697413"/>
          <p14:tracePt t="58592" x="4240213" y="4687888"/>
          <p14:tracePt t="58609" x="4276725" y="4687888"/>
          <p14:tracePt t="58626" x="4303713" y="4687888"/>
          <p14:tracePt t="58642" x="4321175" y="4687888"/>
          <p14:tracePt t="58659" x="4356100" y="4687888"/>
          <p14:tracePt t="58676" x="4392613" y="4687888"/>
          <p14:tracePt t="58692" x="4456113" y="4687888"/>
          <p14:tracePt t="58709" x="4500563" y="4687888"/>
          <p14:tracePt t="58726" x="4562475" y="4679950"/>
          <p14:tracePt t="58742" x="4598988" y="4670425"/>
          <p14:tracePt t="58759" x="4635500" y="4670425"/>
          <p14:tracePt t="58776" x="4652963" y="4670425"/>
          <p14:tracePt t="58809" x="4660900" y="4670425"/>
          <p14:tracePt t="58951" x="4660900" y="4660900"/>
          <p14:tracePt t="58967" x="4643438" y="4660900"/>
          <p14:tracePt t="58975" x="4625975" y="4660900"/>
          <p14:tracePt t="58984" x="4608513" y="4660900"/>
          <p14:tracePt t="58992" x="4589463" y="4660900"/>
          <p14:tracePt t="59009" x="4535488" y="4660900"/>
          <p14:tracePt t="59026" x="4473575" y="4660900"/>
          <p14:tracePt t="59042" x="4383088" y="4660900"/>
          <p14:tracePt t="59059" x="4284663" y="4660900"/>
          <p14:tracePt t="59076" x="4186238" y="4660900"/>
          <p14:tracePt t="59092" x="4087813" y="4660900"/>
          <p14:tracePt t="59109" x="4033838" y="4660900"/>
          <p14:tracePt t="59126" x="3971925" y="4660900"/>
          <p14:tracePt t="59142" x="3898900" y="4652963"/>
          <p14:tracePt t="59159" x="3783013" y="4643438"/>
          <p14:tracePt t="59176" x="3694113" y="4625975"/>
          <p14:tracePt t="59192" x="3630613" y="4616450"/>
          <p14:tracePt t="59209" x="3568700" y="4608513"/>
          <p14:tracePt t="59226" x="3522663" y="4608513"/>
          <p14:tracePt t="59243" x="3505200" y="4598988"/>
          <p14:tracePt t="59259" x="3478213" y="4598988"/>
          <p14:tracePt t="59276" x="3451225" y="4598988"/>
          <p14:tracePt t="59293" x="3433763" y="4598988"/>
          <p14:tracePt t="59309" x="3416300" y="4598988"/>
          <p14:tracePt t="59326" x="3406775" y="4598988"/>
          <p14:tracePt t="59343" x="3389313" y="4598988"/>
          <p14:tracePt t="59359" x="3352800" y="4598988"/>
          <p14:tracePt t="59376" x="3325813" y="4608513"/>
          <p14:tracePt t="59393" x="3308350" y="4608513"/>
          <p14:tracePt t="59615" x="3316288" y="4608513"/>
          <p14:tracePt t="59624" x="3335338" y="4608513"/>
          <p14:tracePt t="59631" x="3343275" y="4608513"/>
          <p14:tracePt t="59643" x="3370263" y="4616450"/>
          <p14:tracePt t="59659" x="3406775" y="4625975"/>
          <p14:tracePt t="59676" x="3424238" y="4625975"/>
          <p14:tracePt t="59693" x="3451225" y="4635500"/>
          <p14:tracePt t="59709" x="3468688" y="4635500"/>
          <p14:tracePt t="59726" x="3478213" y="4635500"/>
          <p14:tracePt t="59759" x="3487738" y="4635500"/>
          <p14:tracePt t="59968" x="3495675" y="4635500"/>
          <p14:tracePt t="59991" x="3505200" y="4635500"/>
          <p14:tracePt t="60007" x="3522663" y="4635500"/>
          <p14:tracePt t="60015" x="3522663" y="4643438"/>
          <p14:tracePt t="60026" x="3532188" y="4643438"/>
          <p14:tracePt t="60043" x="3549650" y="4643438"/>
          <p14:tracePt t="60059" x="3576638" y="4643438"/>
          <p14:tracePt t="60076" x="3594100" y="4643438"/>
          <p14:tracePt t="60093" x="3613150" y="4643438"/>
          <p14:tracePt t="60109" x="3630613" y="4643438"/>
          <p14:tracePt t="60126" x="3648075" y="4643438"/>
          <p14:tracePt t="60143" x="3667125" y="4643438"/>
          <p14:tracePt t="60159" x="3711575" y="4643438"/>
          <p14:tracePt t="60176" x="3738563" y="4643438"/>
          <p14:tracePt t="60193" x="3756025" y="4643438"/>
          <p14:tracePt t="60209" x="3765550" y="4643438"/>
          <p14:tracePt t="60226" x="3773488" y="4643438"/>
          <p14:tracePt t="60272" x="3783013" y="4643438"/>
          <p14:tracePt t="60296" x="3783013" y="4652963"/>
          <p14:tracePt t="60312" x="3800475" y="4652963"/>
          <p14:tracePt t="60544" x="3819525" y="4652963"/>
          <p14:tracePt t="60552" x="3854450" y="4652963"/>
          <p14:tracePt t="60560" x="3881438" y="4652963"/>
          <p14:tracePt t="60576" x="3962400" y="4670425"/>
          <p14:tracePt t="60593" x="4070350" y="4679950"/>
          <p14:tracePt t="60609" x="4203700" y="4697413"/>
          <p14:tracePt t="60626" x="4311650" y="4706938"/>
          <p14:tracePt t="60643" x="4383088" y="4706938"/>
          <p14:tracePt t="60660" x="4429125" y="4706938"/>
          <p14:tracePt t="60676" x="4446588" y="4706938"/>
          <p14:tracePt t="60693" x="4456113" y="4706938"/>
          <p14:tracePt t="60726" x="4473575" y="4706938"/>
          <p14:tracePt t="60743" x="4483100" y="4706938"/>
          <p14:tracePt t="60759" x="4508500" y="4706938"/>
          <p14:tracePt t="60776" x="4518025" y="4706938"/>
          <p14:tracePt t="60793" x="4535488" y="4706938"/>
          <p14:tracePt t="60809" x="4562475" y="4706938"/>
          <p14:tracePt t="60826" x="4589463" y="4706938"/>
          <p14:tracePt t="60843" x="4616450" y="4697413"/>
          <p14:tracePt t="60860" x="4635500" y="4697413"/>
          <p14:tracePt t="60893" x="4643438" y="4697413"/>
          <p14:tracePt t="61303" x="4635500" y="4687888"/>
          <p14:tracePt t="61335" x="4625975" y="4687888"/>
          <p14:tracePt t="61344" x="4616450" y="4687888"/>
          <p14:tracePt t="61352" x="4608513" y="4687888"/>
          <p14:tracePt t="61368" x="4598988" y="4687888"/>
          <p14:tracePt t="61376" x="4589463" y="4687888"/>
          <p14:tracePt t="61393" x="4581525" y="4687888"/>
          <p14:tracePt t="61409" x="4562475" y="4687888"/>
          <p14:tracePt t="61426" x="4554538" y="4687888"/>
          <p14:tracePt t="61443" x="4527550" y="4687888"/>
          <p14:tracePt t="61460" x="4483100" y="4687888"/>
          <p14:tracePt t="61476" x="4410075" y="4687888"/>
          <p14:tracePt t="61493" x="4348163" y="4687888"/>
          <p14:tracePt t="61510" x="4294188" y="4687888"/>
          <p14:tracePt t="61526" x="4249738" y="4687888"/>
          <p14:tracePt t="61543" x="4203700" y="4687888"/>
          <p14:tracePt t="61560" x="4132263" y="4687888"/>
          <p14:tracePt t="61576" x="4087813" y="4687888"/>
          <p14:tracePt t="61593" x="4060825" y="4687888"/>
          <p14:tracePt t="61610" x="4016375" y="4687888"/>
          <p14:tracePt t="61626" x="3979863" y="4687888"/>
          <p14:tracePt t="61643" x="3935413" y="4687888"/>
          <p14:tracePt t="61660" x="3890963" y="4687888"/>
          <p14:tracePt t="61676" x="3819525" y="4687888"/>
          <p14:tracePt t="61693" x="3746500" y="4679950"/>
          <p14:tracePt t="61710" x="3694113" y="4679950"/>
          <p14:tracePt t="61726" x="3648075" y="4670425"/>
          <p14:tracePt t="61743" x="3621088" y="4660900"/>
          <p14:tracePt t="61760" x="3586163" y="4652963"/>
          <p14:tracePt t="61776" x="3559175" y="4652963"/>
          <p14:tracePt t="61793" x="3522663" y="4652963"/>
          <p14:tracePt t="61810" x="3478213" y="4643438"/>
          <p14:tracePt t="61826" x="3460750" y="4635500"/>
          <p14:tracePt t="61843" x="3433763" y="4635500"/>
          <p14:tracePt t="61860" x="3424238" y="4635500"/>
          <p14:tracePt t="61876" x="3416300" y="4635500"/>
          <p14:tracePt t="61920" x="3406775" y="4635500"/>
          <p14:tracePt t="63112" x="3389313" y="4625975"/>
          <p14:tracePt t="63128" x="3389313" y="4616450"/>
          <p14:tracePt t="63144" x="3389313" y="4608513"/>
          <p14:tracePt t="63168" x="3379788" y="4608513"/>
          <p14:tracePt t="63176" x="3379788" y="4589463"/>
          <p14:tracePt t="63184" x="3370263" y="4581525"/>
          <p14:tracePt t="63193" x="3370263" y="4572000"/>
          <p14:tracePt t="63210" x="3352800" y="4500563"/>
          <p14:tracePt t="63227" x="3335338" y="4410075"/>
          <p14:tracePt t="63243" x="3335338" y="4338638"/>
          <p14:tracePt t="63260" x="3335338" y="4276725"/>
          <p14:tracePt t="63277" x="3335338" y="4240213"/>
          <p14:tracePt t="63293" x="3335338" y="4222750"/>
          <p14:tracePt t="63310" x="3335338" y="4203700"/>
          <p14:tracePt t="63327" x="3343275" y="4195763"/>
          <p14:tracePt t="63343" x="3352800" y="4186238"/>
          <p14:tracePt t="63376" x="3362325" y="4168775"/>
          <p14:tracePt t="63393" x="3379788" y="4151313"/>
          <p14:tracePt t="63410" x="3397250" y="4141788"/>
          <p14:tracePt t="63427" x="3433763" y="4132263"/>
          <p14:tracePt t="63443" x="3468688" y="4124325"/>
          <p14:tracePt t="63460" x="3514725" y="4124325"/>
          <p14:tracePt t="63477" x="3568700" y="4124325"/>
          <p14:tracePt t="63493" x="3630613" y="4124325"/>
          <p14:tracePt t="63510" x="3684588" y="4124325"/>
          <p14:tracePt t="63527" x="3746500" y="4124325"/>
          <p14:tracePt t="63544" x="3827463" y="4132263"/>
          <p14:tracePt t="63560" x="3881438" y="4141788"/>
          <p14:tracePt t="63577" x="3898900" y="4141788"/>
          <p14:tracePt t="63593" x="3917950" y="4151313"/>
          <p14:tracePt t="63610" x="3925888" y="4151313"/>
          <p14:tracePt t="63627" x="3935413" y="4159250"/>
          <p14:tracePt t="63643" x="3944938" y="4168775"/>
          <p14:tracePt t="63660" x="3944938" y="4195763"/>
          <p14:tracePt t="63677" x="3944938" y="4222750"/>
          <p14:tracePt t="63693" x="3952875" y="4257675"/>
          <p14:tracePt t="63710" x="3962400" y="4284663"/>
          <p14:tracePt t="63727" x="3962400" y="4303713"/>
          <p14:tracePt t="63744" x="3962400" y="4330700"/>
          <p14:tracePt t="63760" x="3962400" y="4338638"/>
          <p14:tracePt t="63777" x="3962400" y="4348163"/>
          <p14:tracePt t="63793" x="3962400" y="4356100"/>
          <p14:tracePt t="63810" x="3952875" y="4365625"/>
          <p14:tracePt t="63827" x="3952875" y="4383088"/>
          <p14:tracePt t="63843" x="3944938" y="4383088"/>
          <p14:tracePt t="63860" x="3935413" y="4402138"/>
          <p14:tracePt t="63877" x="3925888" y="4410075"/>
          <p14:tracePt t="63893" x="3917950" y="4437063"/>
          <p14:tracePt t="63910" x="3908425" y="4437063"/>
          <p14:tracePt t="63927" x="3898900" y="4456113"/>
          <p14:tracePt t="63960" x="3890963" y="4464050"/>
          <p14:tracePt t="63992" x="3881438" y="4473575"/>
          <p14:tracePt t="64016" x="3873500" y="4483100"/>
          <p14:tracePt t="64048" x="3863975" y="4491038"/>
          <p14:tracePt t="64088" x="3854450" y="4491038"/>
          <p14:tracePt t="64120" x="3846513" y="4491038"/>
          <p14:tracePt t="64128" x="3836988" y="4491038"/>
          <p14:tracePt t="64136" x="3827463" y="4491038"/>
          <p14:tracePt t="64144" x="3819525" y="4491038"/>
          <p14:tracePt t="64160" x="3800475" y="4491038"/>
          <p14:tracePt t="64177" x="3765550" y="4483100"/>
          <p14:tracePt t="64193" x="3729038" y="4473575"/>
          <p14:tracePt t="64210" x="3684588" y="4456113"/>
          <p14:tracePt t="64227" x="3630613" y="4437063"/>
          <p14:tracePt t="64243" x="3559175" y="4410075"/>
          <p14:tracePt t="64260" x="3505200" y="4383088"/>
          <p14:tracePt t="64277" x="3451225" y="4356100"/>
          <p14:tracePt t="64293" x="3424238" y="4330700"/>
          <p14:tracePt t="64310" x="3397250" y="4321175"/>
          <p14:tracePt t="64327" x="3352800" y="4303713"/>
          <p14:tracePt t="64344" x="3281363" y="4257675"/>
          <p14:tracePt t="64360" x="3217863" y="4230688"/>
          <p14:tracePt t="64377" x="3119438" y="4186238"/>
          <p14:tracePt t="64393" x="2984500" y="4141788"/>
          <p14:tracePt t="64410" x="2806700" y="4087813"/>
          <p14:tracePt t="64427" x="2590800" y="4033838"/>
          <p14:tracePt t="64443" x="2465388" y="3998913"/>
          <p14:tracePt t="64460" x="2374900" y="3971925"/>
          <p14:tracePt t="64477" x="2349500" y="3971925"/>
          <p14:tracePt t="64744" x="2295525" y="3952875"/>
          <p14:tracePt t="64752" x="2214563" y="3944938"/>
          <p14:tracePt t="64760" x="2124075" y="3944938"/>
          <p14:tracePt t="64777" x="1981200" y="3944938"/>
          <p14:tracePt t="64794" x="1873250" y="3944938"/>
          <p14:tracePt t="64810" x="1792288" y="3944938"/>
          <p14:tracePt t="64827" x="1730375" y="3944938"/>
          <p14:tracePt t="64844" x="1693863" y="3944938"/>
          <p14:tracePt t="64860" x="1666875" y="3944938"/>
          <p14:tracePt t="64877" x="1622425" y="3944938"/>
          <p14:tracePt t="64894" x="1560513" y="3944938"/>
          <p14:tracePt t="64910" x="1506538" y="3944938"/>
          <p14:tracePt t="64927" x="1460500" y="3944938"/>
          <p14:tracePt t="64944" x="1425575" y="3944938"/>
          <p14:tracePt t="64960" x="1416050" y="3944938"/>
          <p14:tracePt t="64977" x="1389063" y="3944938"/>
          <p14:tracePt t="64994" x="1371600" y="3944938"/>
          <p14:tracePt t="65010" x="1354138" y="3944938"/>
          <p14:tracePt t="65027" x="1344613" y="3944938"/>
          <p14:tracePt t="65043" x="1335088" y="3944938"/>
          <p14:tracePt t="65060" x="1308100" y="3944938"/>
          <p14:tracePt t="65077" x="1300163" y="3944938"/>
          <p14:tracePt t="65094" x="1282700" y="3944938"/>
          <p14:tracePt t="65110" x="1263650" y="3944938"/>
          <p14:tracePt t="65127" x="1255713" y="3944938"/>
          <p14:tracePt t="65144" x="1219200" y="3944938"/>
          <p14:tracePt t="65160" x="1192213" y="3944938"/>
          <p14:tracePt t="65177" x="1182688" y="3944938"/>
          <p14:tracePt t="65194" x="1174750" y="3944938"/>
          <p14:tracePt t="65210" x="1165225" y="3944938"/>
          <p14:tracePt t="65244" x="1155700" y="3944938"/>
          <p14:tracePt t="65260" x="1147763" y="3944938"/>
          <p14:tracePt t="65288" x="1138238" y="3944938"/>
          <p14:tracePt t="65304" x="1130300" y="3935413"/>
          <p14:tracePt t="65320" x="1120775" y="3935413"/>
          <p14:tracePt t="65329" x="1111250" y="3935413"/>
          <p14:tracePt t="65344" x="1103313" y="3925888"/>
          <p14:tracePt t="65377" x="1093788" y="3925888"/>
          <p14:tracePt t="65704" x="1103313" y="3925888"/>
          <p14:tracePt t="65720" x="1120775" y="3925888"/>
          <p14:tracePt t="65728" x="1130300" y="3925888"/>
          <p14:tracePt t="65736" x="1138238" y="3925888"/>
          <p14:tracePt t="65745" x="1155700" y="3925888"/>
          <p14:tracePt t="65760" x="1174750" y="3925888"/>
          <p14:tracePt t="65777" x="1209675" y="3925888"/>
          <p14:tracePt t="65794" x="1228725" y="3925888"/>
          <p14:tracePt t="65810" x="1263650" y="3935413"/>
          <p14:tracePt t="65827" x="1273175" y="3944938"/>
          <p14:tracePt t="65844" x="1300163" y="3944938"/>
          <p14:tracePt t="65860" x="1308100" y="3944938"/>
          <p14:tracePt t="65877" x="1327150" y="3944938"/>
          <p14:tracePt t="65894" x="1335088" y="3944938"/>
          <p14:tracePt t="65911" x="1362075" y="3944938"/>
          <p14:tracePt t="65927" x="1381125" y="3952875"/>
          <p14:tracePt t="65944" x="1398588" y="3952875"/>
          <p14:tracePt t="65961" x="1416050" y="3952875"/>
          <p14:tracePt t="65977" x="1425575" y="3952875"/>
          <p14:tracePt t="65994" x="1452563" y="3952875"/>
          <p14:tracePt t="66010" x="1479550" y="3962400"/>
          <p14:tracePt t="66027" x="1506538" y="3962400"/>
          <p14:tracePt t="66044" x="1560513" y="3962400"/>
          <p14:tracePt t="66060" x="1622425" y="3962400"/>
          <p14:tracePt t="66077" x="1685925" y="3962400"/>
          <p14:tracePt t="66094" x="1747838" y="3962400"/>
          <p14:tracePt t="66110" x="1784350" y="3962400"/>
          <p14:tracePt t="66127" x="1811338" y="3962400"/>
          <p14:tracePt t="66144" x="1819275" y="3962400"/>
          <p14:tracePt t="66177" x="1828800" y="3962400"/>
          <p14:tracePt t="66194" x="1846263" y="3962400"/>
          <p14:tracePt t="66210" x="1865313" y="3962400"/>
          <p14:tracePt t="66227" x="1892300" y="3962400"/>
          <p14:tracePt t="66244" x="1936750" y="3962400"/>
          <p14:tracePt t="66260" x="1981200" y="3952875"/>
          <p14:tracePt t="66277" x="1998663" y="3952875"/>
          <p14:tracePt t="66294" x="2008188" y="3952875"/>
          <p14:tracePt t="66311" x="2017713" y="3952875"/>
          <p14:tracePt t="66327" x="2025650" y="3952875"/>
          <p14:tracePt t="66344" x="2062163" y="3952875"/>
          <p14:tracePt t="66360" x="2089150" y="3952875"/>
          <p14:tracePt t="66377" x="2116138" y="3952875"/>
          <p14:tracePt t="66394" x="2133600" y="3962400"/>
          <p14:tracePt t="66410" x="2143125" y="3962400"/>
          <p14:tracePt t="66427" x="2151063" y="3962400"/>
          <p14:tracePt t="66444" x="2160588" y="3962400"/>
          <p14:tracePt t="66461" x="2178050" y="3971925"/>
          <p14:tracePt t="66477" x="2187575" y="3971925"/>
          <p14:tracePt t="66494" x="2197100" y="3971925"/>
          <p14:tracePt t="66641" x="2205038" y="3971925"/>
          <p14:tracePt t="66648" x="2214563" y="3971925"/>
          <p14:tracePt t="66664" x="2222500" y="3971925"/>
          <p14:tracePt t="66680" x="2232025" y="3971925"/>
          <p14:tracePt t="66928" x="2241550" y="3979863"/>
          <p14:tracePt t="66952" x="2249488" y="3989388"/>
          <p14:tracePt t="66968" x="2259013" y="3989388"/>
          <p14:tracePt t="66976" x="2268538" y="3989388"/>
          <p14:tracePt t="66984" x="2276475" y="3989388"/>
          <p14:tracePt t="66994" x="2286000" y="3989388"/>
          <p14:tracePt t="67010" x="2303463" y="3989388"/>
          <p14:tracePt t="67027" x="2312988" y="3989388"/>
          <p14:tracePt t="67044" x="2322513" y="3989388"/>
          <p14:tracePt t="67077" x="2339975" y="3989388"/>
          <p14:tracePt t="67094" x="2349500" y="3989388"/>
          <p14:tracePt t="67113" x="2357438" y="3989388"/>
          <p14:tracePt t="67152" x="2366963" y="3989388"/>
          <p14:tracePt t="67160" x="2374900" y="3989388"/>
          <p14:tracePt t="67168" x="2384425" y="3989388"/>
          <p14:tracePt t="67177" x="2393950" y="3989388"/>
          <p14:tracePt t="67194" x="2420938" y="3989388"/>
          <p14:tracePt t="67211" x="2428875" y="3989388"/>
          <p14:tracePt t="67227" x="2447925" y="3989388"/>
          <p14:tracePt t="67244" x="2455863" y="3989388"/>
          <p14:tracePt t="67261" x="2474913" y="3989388"/>
          <p14:tracePt t="67294" x="2482850" y="3989388"/>
          <p14:tracePt t="67360" x="2492375" y="3989388"/>
          <p14:tracePt t="67721" x="2501900" y="3989388"/>
          <p14:tracePt t="67760" x="2509838" y="3989388"/>
          <p14:tracePt t="67801" x="2519363" y="3989388"/>
          <p14:tracePt t="67816" x="2536825" y="3989388"/>
          <p14:tracePt t="67840" x="2546350" y="3989388"/>
          <p14:tracePt t="68105" x="2536825" y="3989388"/>
          <p14:tracePt t="68112" x="2519363" y="3979863"/>
          <p14:tracePt t="68120" x="2501900" y="3979863"/>
          <p14:tracePt t="68129" x="2482850" y="3971925"/>
          <p14:tracePt t="68144" x="2455863" y="3971925"/>
          <p14:tracePt t="68161" x="2411413" y="3971925"/>
          <p14:tracePt t="68178" x="2374900" y="3971925"/>
          <p14:tracePt t="68194" x="2339975" y="3971925"/>
          <p14:tracePt t="68211" x="2295525" y="3971925"/>
          <p14:tracePt t="68227" x="2249488" y="3971925"/>
          <p14:tracePt t="68244" x="2197100" y="3971925"/>
          <p14:tracePt t="68261" x="2151063" y="3971925"/>
          <p14:tracePt t="68277" x="2097088" y="3971925"/>
          <p14:tracePt t="68294" x="2052638" y="3971925"/>
          <p14:tracePt t="68311" x="2017713" y="3971925"/>
          <p14:tracePt t="68328" x="1981200" y="3971925"/>
          <p14:tracePt t="68344" x="1927225" y="3962400"/>
          <p14:tracePt t="68361" x="1900238" y="3962400"/>
          <p14:tracePt t="68377" x="1873250" y="3962400"/>
          <p14:tracePt t="68394" x="1846263" y="3962400"/>
          <p14:tracePt t="68411" x="1838325" y="3962400"/>
          <p14:tracePt t="68427" x="1792288" y="3962400"/>
          <p14:tracePt t="68444" x="1757363" y="3962400"/>
          <p14:tracePt t="68461" x="1730375" y="3962400"/>
          <p14:tracePt t="68478" x="1712913" y="3962400"/>
          <p14:tracePt t="68494" x="1703388" y="3962400"/>
          <p14:tracePt t="68511" x="1685925" y="3962400"/>
          <p14:tracePt t="68544" x="1676400" y="3962400"/>
          <p14:tracePt t="68633" x="1666875" y="3952875"/>
          <p14:tracePt t="68657" x="1666875" y="3944938"/>
          <p14:tracePt t="68664" x="1685925" y="3944938"/>
          <p14:tracePt t="68673" x="1712913" y="3944938"/>
          <p14:tracePt t="68680" x="1739900" y="3944938"/>
          <p14:tracePt t="68694" x="1765300" y="3944938"/>
          <p14:tracePt t="68711" x="1838325" y="3944938"/>
          <p14:tracePt t="68728" x="1927225" y="3944938"/>
          <p14:tracePt t="68744" x="2017713" y="3944938"/>
          <p14:tracePt t="68761" x="2062163" y="3944938"/>
          <p14:tracePt t="68778" x="2070100" y="3944938"/>
          <p14:tracePt t="68841" x="2079625" y="3944938"/>
          <p14:tracePt t="69849" x="2089150" y="3944938"/>
          <p14:tracePt t="69880" x="2097088" y="3944938"/>
          <p14:tracePt t="69960" x="2106613" y="3944938"/>
          <p14:tracePt t="70281" x="2116138" y="3944938"/>
          <p14:tracePt t="70513" x="2124075" y="3944938"/>
          <p14:tracePt t="70529" x="2143125" y="3952875"/>
          <p14:tracePt t="70929" x="2143125" y="3962400"/>
          <p14:tracePt t="72601" x="2133600" y="3962400"/>
          <p14:tracePt t="73625" x="2124075" y="3962400"/>
          <p14:tracePt t="73649" x="2116138" y="3962400"/>
          <p14:tracePt t="73657" x="2106613" y="3962400"/>
          <p14:tracePt t="73665" x="2097088" y="3962400"/>
          <p14:tracePt t="73678" x="2089150" y="3962400"/>
          <p14:tracePt t="73695" x="2052638" y="3962400"/>
          <p14:tracePt t="73712" x="2025650" y="3962400"/>
          <p14:tracePt t="73729" x="1971675" y="3962400"/>
          <p14:tracePt t="73745" x="1927225" y="3944938"/>
          <p14:tracePt t="73762" x="1900238" y="3935413"/>
          <p14:tracePt t="73778" x="1865313" y="3925888"/>
          <p14:tracePt t="73795" x="1838325" y="3925888"/>
          <p14:tracePt t="73812" x="1784350" y="3917950"/>
          <p14:tracePt t="73828" x="1730375" y="3917950"/>
          <p14:tracePt t="73845" x="1666875" y="3898900"/>
          <p14:tracePt t="73862" x="1631950" y="3890963"/>
          <p14:tracePt t="73879" x="1587500" y="3890963"/>
          <p14:tracePt t="73895" x="1533525" y="3881438"/>
          <p14:tracePt t="73912" x="1497013" y="3873500"/>
          <p14:tracePt t="73929" x="1443038" y="3873500"/>
          <p14:tracePt t="73945" x="1408113" y="3873500"/>
          <p14:tracePt t="73962" x="1389063" y="3873500"/>
          <p14:tracePt t="73979" x="1362075" y="3873500"/>
          <p14:tracePt t="73995" x="1344613" y="3873500"/>
          <p14:tracePt t="74012" x="1335088" y="3873500"/>
          <p14:tracePt t="74028" x="1317625" y="3873500"/>
          <p14:tracePt t="74045" x="1308100" y="3873500"/>
          <p14:tracePt t="74062" x="1290638" y="3873500"/>
          <p14:tracePt t="74079" x="1273175" y="3873500"/>
          <p14:tracePt t="74095" x="1255713" y="3873500"/>
          <p14:tracePt t="74112" x="1228725" y="3873500"/>
          <p14:tracePt t="74129" x="1201738" y="3873500"/>
          <p14:tracePt t="74145" x="1182688" y="3881438"/>
          <p14:tracePt t="74162" x="1155700" y="3881438"/>
          <p14:tracePt t="74179" x="1130300" y="3890963"/>
          <p14:tracePt t="74195" x="1111250" y="3890963"/>
          <p14:tracePt t="74212" x="1103313" y="3890963"/>
          <p14:tracePt t="74229" x="1093788" y="3890963"/>
          <p14:tracePt t="74245" x="1084263" y="3890963"/>
          <p14:tracePt t="74262" x="1066800" y="3890963"/>
          <p14:tracePt t="74279" x="1049338" y="3890963"/>
          <p14:tracePt t="74296" x="1022350" y="3890963"/>
          <p14:tracePt t="74312" x="1003300" y="3890963"/>
          <p14:tracePt t="74328" x="995363" y="3890963"/>
          <p14:tracePt t="74345" x="977900" y="3890963"/>
          <p14:tracePt t="74362" x="968375" y="3890963"/>
          <p14:tracePt t="74481" x="968375" y="3881438"/>
          <p14:tracePt t="74513" x="968375" y="3873500"/>
          <p14:tracePt t="74553" x="968375" y="3863975"/>
          <p14:tracePt t="74577" x="968375" y="3854450"/>
          <p14:tracePt t="74593" x="968375" y="3846513"/>
          <p14:tracePt t="74601" x="977900" y="3836988"/>
          <p14:tracePt t="74612" x="985838" y="3836988"/>
          <p14:tracePt t="74628" x="995363" y="3827463"/>
          <p14:tracePt t="74645" x="1003300" y="3819525"/>
          <p14:tracePt t="74662" x="1022350" y="3819525"/>
          <p14:tracePt t="74679" x="1039813" y="3800475"/>
          <p14:tracePt t="74695" x="1066800" y="3792538"/>
          <p14:tracePt t="74712" x="1103313" y="3783013"/>
          <p14:tracePt t="74729" x="1138238" y="3765550"/>
          <p14:tracePt t="74745" x="1174750" y="3756025"/>
          <p14:tracePt t="74762" x="1201738" y="3756025"/>
          <p14:tracePt t="74779" x="1236663" y="3746500"/>
          <p14:tracePt t="74795" x="1273175" y="3729038"/>
          <p14:tracePt t="74812" x="1317625" y="3729038"/>
          <p14:tracePt t="74829" x="1354138" y="3721100"/>
          <p14:tracePt t="74845" x="1389063" y="3721100"/>
          <p14:tracePt t="74862" x="1460500" y="3711575"/>
          <p14:tracePt t="74879" x="1560513" y="3711575"/>
          <p14:tracePt t="74895" x="1703388" y="3711575"/>
          <p14:tracePt t="74912" x="1865313" y="3711575"/>
          <p14:tracePt t="74929" x="2052638" y="3711575"/>
          <p14:tracePt t="74945" x="2133600" y="3711575"/>
          <p14:tracePt t="74962" x="2160588" y="3711575"/>
          <p14:tracePt t="74979" x="2178050" y="3711575"/>
          <p14:tracePt t="74995" x="2205038" y="3729038"/>
          <p14:tracePt t="75012" x="2241550" y="3738563"/>
          <p14:tracePt t="75029" x="2286000" y="3756025"/>
          <p14:tracePt t="75046" x="2330450" y="3765550"/>
          <p14:tracePt t="75062" x="2366963" y="3783013"/>
          <p14:tracePt t="75079" x="2401888" y="3800475"/>
          <p14:tracePt t="75095" x="2411413" y="3810000"/>
          <p14:tracePt t="75112" x="2428875" y="3819525"/>
          <p14:tracePt t="75129" x="2465388" y="3836988"/>
          <p14:tracePt t="75145" x="2492375" y="3863975"/>
          <p14:tracePt t="75162" x="2527300" y="3881438"/>
          <p14:tracePt t="75179" x="2527300" y="3890963"/>
          <p14:tracePt t="75195" x="2536825" y="3890963"/>
          <p14:tracePt t="75229" x="2536825" y="3898900"/>
          <p14:tracePt t="75245" x="2536825" y="3908425"/>
          <p14:tracePt t="75262" x="2519363" y="3925888"/>
          <p14:tracePt t="75279" x="2465388" y="3944938"/>
          <p14:tracePt t="75295" x="2401888" y="3962400"/>
          <p14:tracePt t="75312" x="2303463" y="3971925"/>
          <p14:tracePt t="75329" x="2143125" y="3971925"/>
          <p14:tracePt t="75345" x="2035175" y="3971925"/>
          <p14:tracePt t="75362" x="1927225" y="3971925"/>
          <p14:tracePt t="75379" x="1828800" y="3971925"/>
          <p14:tracePt t="75395" x="1720850" y="3962400"/>
          <p14:tracePt t="75412" x="1639888" y="3952875"/>
          <p14:tracePt t="75429" x="1568450" y="3944938"/>
          <p14:tracePt t="75445" x="1506538" y="3944938"/>
          <p14:tracePt t="75462" x="1460500" y="3944938"/>
          <p14:tracePt t="75479" x="1425575" y="3944938"/>
          <p14:tracePt t="75496" x="1408113" y="3944938"/>
          <p14:tracePt t="75512" x="1371600" y="3944938"/>
          <p14:tracePt t="75529" x="1327150" y="3944938"/>
          <p14:tracePt t="75546" x="1282700" y="3944938"/>
          <p14:tracePt t="75562" x="1236663" y="3935413"/>
          <p14:tracePt t="75579" x="1219200" y="3925888"/>
          <p14:tracePt t="75596" x="1182688" y="3925888"/>
          <p14:tracePt t="75612" x="1165225" y="3925888"/>
          <p14:tracePt t="75629" x="1120775" y="3917950"/>
          <p14:tracePt t="75646" x="1093788" y="3908425"/>
          <p14:tracePt t="75662" x="1049338" y="3908425"/>
          <p14:tracePt t="75679" x="1039813" y="3908425"/>
          <p14:tracePt t="75695" x="1030288" y="3898900"/>
          <p14:tracePt t="75729" x="1012825" y="3890963"/>
          <p14:tracePt t="75746" x="1003300" y="3881438"/>
          <p14:tracePt t="75762" x="1003300" y="3863975"/>
          <p14:tracePt t="75779" x="1003300" y="3854450"/>
          <p14:tracePt t="75796" x="1003300" y="3836988"/>
          <p14:tracePt t="75812" x="1012825" y="3810000"/>
          <p14:tracePt t="75829" x="1039813" y="3792538"/>
          <p14:tracePt t="75845" x="1084263" y="3783013"/>
          <p14:tracePt t="75862" x="1130300" y="3765550"/>
          <p14:tracePt t="75879" x="1182688" y="3756025"/>
          <p14:tracePt t="75896" x="1246188" y="3756025"/>
          <p14:tracePt t="75912" x="1335088" y="3746500"/>
          <p14:tracePt t="75929" x="1497013" y="3746500"/>
          <p14:tracePt t="75946" x="1604963" y="3746500"/>
          <p14:tracePt t="75962" x="1712913" y="3746500"/>
          <p14:tracePt t="75979" x="1811338" y="3746500"/>
          <p14:tracePt t="75996" x="1882775" y="3746500"/>
          <p14:tracePt t="76012" x="1936750" y="3746500"/>
          <p14:tracePt t="76029" x="1990725" y="3746500"/>
          <p14:tracePt t="76046" x="2025650" y="3746500"/>
          <p14:tracePt t="76062" x="2070100" y="3765550"/>
          <p14:tracePt t="76079" x="2116138" y="3773488"/>
          <p14:tracePt t="76096" x="2160588" y="3792538"/>
          <p14:tracePt t="76112" x="2214563" y="3800475"/>
          <p14:tracePt t="76129" x="2286000" y="3836988"/>
          <p14:tracePt t="76146" x="2330450" y="3854450"/>
          <p14:tracePt t="76162" x="2349500" y="3863975"/>
          <p14:tracePt t="76179" x="2357438" y="3863975"/>
          <p14:tracePt t="76212" x="2357438" y="3873500"/>
          <p14:tracePt t="76229" x="2366963" y="3873500"/>
          <p14:tracePt t="76246" x="2366963" y="3881438"/>
          <p14:tracePt t="76273" x="2366963" y="3890963"/>
          <p14:tracePt t="76289" x="2366963" y="3898900"/>
          <p14:tracePt t="76298" x="2357438" y="3908425"/>
          <p14:tracePt t="76312" x="2330450" y="3908425"/>
          <p14:tracePt t="76330" x="2222500" y="3908425"/>
          <p14:tracePt t="76346" x="2116138" y="3908425"/>
          <p14:tracePt t="76362" x="2025650" y="3908425"/>
          <p14:tracePt t="76379" x="1971675" y="3908425"/>
          <p14:tracePt t="76396" x="1944688" y="3908425"/>
          <p14:tracePt t="76412" x="1917700" y="3908425"/>
          <p14:tracePt t="76429" x="1900238" y="3908425"/>
          <p14:tracePt t="76446" x="1892300" y="3908425"/>
          <p14:tracePt t="76463" x="1882775" y="3908425"/>
          <p14:tracePt t="76496" x="1873250" y="3908425"/>
          <p14:tracePt t="76721" x="1855788" y="3898900"/>
          <p14:tracePt t="76761" x="1846263" y="3898900"/>
          <p14:tracePt t="76777" x="1838325" y="3898900"/>
          <p14:tracePt t="76785" x="1828800" y="3898900"/>
          <p14:tracePt t="76796" x="1819275" y="3898900"/>
          <p14:tracePt t="76812" x="1801813" y="3898900"/>
          <p14:tracePt t="76829" x="1774825" y="3898900"/>
          <p14:tracePt t="76846" x="1739900" y="3898900"/>
          <p14:tracePt t="76862" x="1703388" y="3898900"/>
          <p14:tracePt t="76879" x="1666875" y="3898900"/>
          <p14:tracePt t="76896" x="1631950" y="3890963"/>
          <p14:tracePt t="76912" x="1595438" y="3881438"/>
          <p14:tracePt t="76929" x="1568450" y="3873500"/>
          <p14:tracePt t="76946" x="1550988" y="3873500"/>
          <p14:tracePt t="76963" x="1541463" y="3873500"/>
          <p14:tracePt t="76979" x="1524000" y="3873500"/>
          <p14:tracePt t="76996" x="1514475" y="3873500"/>
          <p14:tracePt t="77012" x="1506538" y="3873500"/>
          <p14:tracePt t="77049" x="1497013" y="3873500"/>
          <p14:tracePt t="77073" x="1487488" y="3873500"/>
          <p14:tracePt t="77113" x="1479550" y="3881438"/>
          <p14:tracePt t="77185" x="1460500" y="3890963"/>
          <p14:tracePt t="77209" x="1460500" y="3898900"/>
          <p14:tracePt t="77570" x="1460500" y="3917950"/>
          <p14:tracePt t="77618" x="1443038" y="3917950"/>
          <p14:tracePt t="77641" x="1435100" y="3917950"/>
          <p14:tracePt t="77650" x="1416050" y="3917950"/>
          <p14:tracePt t="77658" x="1408113" y="3925888"/>
          <p14:tracePt t="77666" x="1398588" y="3925888"/>
          <p14:tracePt t="77679" x="1381125" y="3935413"/>
          <p14:tracePt t="77696" x="1371600" y="3935413"/>
          <p14:tracePt t="77713" x="1335088" y="3935413"/>
          <p14:tracePt t="77730" x="1290638" y="3935413"/>
          <p14:tracePt t="77746" x="1255713" y="3935413"/>
          <p14:tracePt t="77763" x="1219200" y="3935413"/>
          <p14:tracePt t="77779" x="1174750" y="3935413"/>
          <p14:tracePt t="77796" x="1138238" y="3935413"/>
          <p14:tracePt t="77812" x="1111250" y="3935413"/>
          <p14:tracePt t="77829" x="1076325" y="3935413"/>
          <p14:tracePt t="77846" x="1066800" y="3935413"/>
          <p14:tracePt t="77862" x="1049338" y="3935413"/>
          <p14:tracePt t="77879" x="1039813" y="3925888"/>
          <p14:tracePt t="77896" x="1022350" y="3925888"/>
          <p14:tracePt t="77913" x="1012825" y="3925888"/>
          <p14:tracePt t="77929" x="995363" y="3917950"/>
          <p14:tracePt t="77946" x="985838" y="3917950"/>
          <p14:tracePt t="77963" x="977900" y="3917950"/>
          <p14:tracePt t="77979" x="968375" y="3917950"/>
          <p14:tracePt t="77996" x="958850" y="3917950"/>
          <p14:tracePt t="78474" x="968375" y="3917950"/>
          <p14:tracePt t="78490" x="977900" y="3917950"/>
          <p14:tracePt t="78498" x="995363" y="3917950"/>
          <p14:tracePt t="78514" x="1003300" y="3917950"/>
          <p14:tracePt t="78522" x="1012825" y="3917950"/>
          <p14:tracePt t="78530" x="1022350" y="3917950"/>
          <p14:tracePt t="78546" x="1030288" y="3925888"/>
          <p14:tracePt t="78563" x="1039813" y="3925888"/>
          <p14:tracePt t="78580" x="1066800" y="3925888"/>
          <p14:tracePt t="78597" x="1084263" y="3925888"/>
          <p14:tracePt t="78613" x="1120775" y="3925888"/>
          <p14:tracePt t="78630" x="1155700" y="3925888"/>
          <p14:tracePt t="78646" x="1182688" y="3925888"/>
          <p14:tracePt t="78663" x="1209675" y="3925888"/>
          <p14:tracePt t="78680" x="1246188" y="3925888"/>
          <p14:tracePt t="78696" x="1273175" y="3925888"/>
          <p14:tracePt t="78714" x="1317625" y="3935413"/>
          <p14:tracePt t="78729" x="1371600" y="3935413"/>
          <p14:tracePt t="78746" x="1408113" y="3935413"/>
          <p14:tracePt t="78763" x="1416050" y="3935413"/>
          <p14:tracePt t="78779" x="1435100" y="3935413"/>
          <p14:tracePt t="78796" x="1443038" y="3935413"/>
          <p14:tracePt t="78834" x="1452563" y="3935413"/>
          <p14:tracePt t="78850" x="1460500" y="3935413"/>
          <p14:tracePt t="78890" x="1470025" y="3935413"/>
          <p14:tracePt t="79162" x="1479550" y="3935413"/>
          <p14:tracePt t="79170" x="1487488" y="3935413"/>
          <p14:tracePt t="79179" x="1497013" y="3935413"/>
          <p14:tracePt t="79196" x="1524000" y="3944938"/>
          <p14:tracePt t="79213" x="1550988" y="3944938"/>
          <p14:tracePt t="79229" x="1577975" y="3944938"/>
          <p14:tracePt t="79246" x="1612900" y="3944938"/>
          <p14:tracePt t="79263" x="1649413" y="3944938"/>
          <p14:tracePt t="79280" x="1685925" y="3944938"/>
          <p14:tracePt t="79296" x="1712913" y="3944938"/>
          <p14:tracePt t="79313" x="1747838" y="3952875"/>
          <p14:tracePt t="79330" x="1784350" y="3952875"/>
          <p14:tracePt t="79346" x="1792288" y="3952875"/>
          <p14:tracePt t="79363" x="1811338" y="3952875"/>
          <p14:tracePt t="79380" x="1819275" y="3962400"/>
          <p14:tracePt t="79396" x="1838325" y="3971925"/>
          <p14:tracePt t="79413" x="1855788" y="3971925"/>
          <p14:tracePt t="79429" x="1873250" y="3971925"/>
          <p14:tracePt t="79446" x="1892300" y="3971925"/>
          <p14:tracePt t="79463" x="1909763" y="3971925"/>
          <p14:tracePt t="79480" x="1917700" y="3979863"/>
          <p14:tracePt t="79496" x="1927225" y="3979863"/>
          <p14:tracePt t="79513" x="1944688" y="3979863"/>
          <p14:tracePt t="79529" x="1954213" y="3979863"/>
          <p14:tracePt t="79546" x="1971675" y="3989388"/>
          <p14:tracePt t="79666" x="1981200" y="3989388"/>
          <p14:tracePt t="80090" x="1990725" y="3979863"/>
          <p14:tracePt t="80106" x="1998663" y="3979863"/>
          <p14:tracePt t="80122" x="2008188" y="3971925"/>
          <p14:tracePt t="80138" x="2008188" y="3962400"/>
          <p14:tracePt t="80170" x="2017713" y="3962400"/>
          <p14:tracePt t="80178" x="2025650" y="3962400"/>
          <p14:tracePt t="80242" x="2035175" y="3962400"/>
          <p14:tracePt t="80266" x="2035175" y="3952875"/>
          <p14:tracePt t="80282" x="2052638" y="3952875"/>
          <p14:tracePt t="80314" x="2052638" y="3944938"/>
          <p14:tracePt t="82098" x="2062163" y="3944938"/>
          <p14:tracePt t="82130" x="2062163" y="3952875"/>
          <p14:tracePt t="82162" x="2062163" y="3962400"/>
          <p14:tracePt t="82218" x="2062163" y="3971925"/>
          <p14:tracePt t="82250" x="2062163" y="3979863"/>
          <p14:tracePt t="82266" x="2052638" y="3998913"/>
          <p14:tracePt t="82290" x="2052638" y="4006850"/>
          <p14:tracePt t="82298" x="2052638" y="4025900"/>
          <p14:tracePt t="82306" x="2044700" y="4033838"/>
          <p14:tracePt t="82315" x="2044700" y="4043363"/>
          <p14:tracePt t="82330" x="2044700" y="4060825"/>
          <p14:tracePt t="82347" x="2035175" y="4114800"/>
          <p14:tracePt t="82363" x="2017713" y="4186238"/>
          <p14:tracePt t="82380" x="1990725" y="4276725"/>
          <p14:tracePt t="82397" x="1971675" y="4356100"/>
          <p14:tracePt t="82413" x="1944688" y="4437063"/>
          <p14:tracePt t="82430" x="1917700" y="4508500"/>
          <p14:tracePt t="82447" x="1909763" y="4581525"/>
          <p14:tracePt t="82464" x="1892300" y="4670425"/>
          <p14:tracePt t="82480" x="1873250" y="4741863"/>
          <p14:tracePt t="82497" x="1873250" y="4822825"/>
          <p14:tracePt t="82514" x="1873250" y="4894263"/>
          <p14:tracePt t="82530" x="1873250" y="4921250"/>
          <p14:tracePt t="82547" x="1873250" y="4930775"/>
          <p14:tracePt t="82563" x="1882775" y="4940300"/>
          <p14:tracePt t="82597" x="1892300" y="4948238"/>
          <p14:tracePt t="82618" x="1900238" y="4948238"/>
          <p14:tracePt t="82642" x="1909763" y="4948238"/>
          <p14:tracePt t="82922" x="1917700" y="4948238"/>
          <p14:tracePt t="82978" x="1917700" y="4965700"/>
          <p14:tracePt t="83002" x="1927225" y="4975225"/>
          <p14:tracePt t="83010" x="1927225" y="4984750"/>
          <p14:tracePt t="83018" x="1927225" y="4992688"/>
          <p14:tracePt t="83030" x="1927225" y="5011738"/>
          <p14:tracePt t="83047" x="1927225" y="5056188"/>
          <p14:tracePt t="83064" x="1936750" y="5092700"/>
          <p14:tracePt t="83080" x="1936750" y="5118100"/>
          <p14:tracePt t="83097" x="1936750" y="5137150"/>
          <p14:tracePt t="83114" x="1936750" y="5154613"/>
          <p14:tracePt t="83130" x="1936750" y="5164138"/>
          <p14:tracePt t="83163" x="1936750" y="5172075"/>
          <p14:tracePt t="83180" x="1936750" y="5181600"/>
          <p14:tracePt t="83202" x="1936750" y="5191125"/>
          <p14:tracePt t="83274" x="1936750" y="5199063"/>
          <p14:tracePt t="83298" x="1936750" y="5208588"/>
          <p14:tracePt t="83322" x="1927225" y="5208588"/>
          <p14:tracePt t="83474" x="1917700" y="5208588"/>
          <p14:tracePt t="84746" x="1917700" y="5199063"/>
          <p14:tracePt t="84906" x="1927225" y="5199063"/>
          <p14:tracePt t="85267" x="1936750" y="5199063"/>
          <p14:tracePt t="85315" x="1944688" y="5199063"/>
          <p14:tracePt t="85330" x="1944688" y="5208588"/>
          <p14:tracePt t="85355" x="1944688" y="5218113"/>
          <p14:tracePt t="85850" x="1944688" y="5208588"/>
          <p14:tracePt t="85891" x="1954213" y="5208588"/>
          <p14:tracePt t="86819" x="1971675" y="5208588"/>
          <p14:tracePt t="86826" x="1990725" y="5208588"/>
          <p14:tracePt t="86835" x="2008188" y="5208588"/>
          <p14:tracePt t="86847" x="2017713" y="5208588"/>
          <p14:tracePt t="86864" x="2035175" y="5208588"/>
          <p14:tracePt t="87058" x="2044700" y="5208588"/>
          <p14:tracePt t="87115" x="2044700" y="5218113"/>
          <p14:tracePt t="87130" x="2044700" y="5226050"/>
          <p14:tracePt t="87147" x="2044700" y="5235575"/>
          <p14:tracePt t="87155" x="2052638" y="5235575"/>
          <p14:tracePt t="87203" x="2062163" y="5253038"/>
          <p14:tracePt t="87403" x="2070100" y="5262563"/>
          <p14:tracePt t="87411" x="2079625" y="5262563"/>
          <p14:tracePt t="87611" x="2070100" y="5253038"/>
          <p14:tracePt t="87643" x="2062163" y="5253038"/>
          <p14:tracePt t="87659" x="2052638" y="5245100"/>
          <p14:tracePt t="87675" x="2044700" y="5245100"/>
          <p14:tracePt t="87683" x="2035175" y="5245100"/>
          <p14:tracePt t="87691" x="2035175" y="5235575"/>
          <p14:tracePt t="87715" x="2025650" y="5235575"/>
          <p14:tracePt t="87730" x="2025650" y="5226050"/>
          <p14:tracePt t="87739" x="2017713" y="5226050"/>
          <p14:tracePt t="87755" x="1998663" y="5218113"/>
          <p14:tracePt t="87771" x="1990725" y="5218113"/>
          <p14:tracePt t="87795" x="1981200" y="5208588"/>
          <p14:tracePt t="88267" x="1998663" y="5208588"/>
          <p14:tracePt t="88339" x="2008188" y="5208588"/>
          <p14:tracePt t="88371" x="2008188" y="5218113"/>
          <p14:tracePt t="88403" x="2017713" y="5218113"/>
          <p14:tracePt t="88659" x="2025650" y="5226050"/>
          <p14:tracePt t="88715" x="2035175" y="5226050"/>
          <p14:tracePt t="88731" x="2044700" y="5235575"/>
          <p14:tracePt t="88747" x="2052638" y="5235575"/>
          <p14:tracePt t="88755" x="2062163" y="5235575"/>
          <p14:tracePt t="88764" x="2079625" y="5235575"/>
          <p14:tracePt t="88781" x="2089150" y="5235575"/>
          <p14:tracePt t="88867" x="2097088" y="5235575"/>
          <p14:tracePt t="89107" x="2106613" y="5235575"/>
          <p14:tracePt t="89195" x="2106613" y="5226050"/>
          <p14:tracePt t="89219" x="2097088" y="5226050"/>
          <p14:tracePt t="89235" x="2097088" y="5218113"/>
          <p14:tracePt t="89259" x="2089150" y="5208588"/>
          <p14:tracePt t="89283" x="2079625" y="5208588"/>
          <p14:tracePt t="89299" x="2062163" y="5199063"/>
          <p14:tracePt t="89315" x="2052638" y="5199063"/>
          <p14:tracePt t="89323" x="2044700" y="5199063"/>
          <p14:tracePt t="89331" x="2035175" y="5199063"/>
          <p14:tracePt t="89348" x="2025650" y="5199063"/>
          <p14:tracePt t="89365" x="2017713" y="5199063"/>
          <p14:tracePt t="89403" x="2008188" y="5199063"/>
          <p14:tracePt t="89563" x="2017713" y="5199063"/>
          <p14:tracePt t="89571" x="2035175" y="5199063"/>
          <p14:tracePt t="89581" x="2044700" y="5199063"/>
          <p14:tracePt t="89598" x="2062163" y="5199063"/>
          <p14:tracePt t="89699" x="2044700" y="5199063"/>
          <p14:tracePt t="89707" x="2025650" y="5199063"/>
          <p14:tracePt t="89715" x="2017713" y="5199063"/>
          <p14:tracePt t="89731" x="2008188" y="5199063"/>
          <p14:tracePt t="89748" x="2008188" y="5208588"/>
          <p14:tracePt t="89819" x="2025650" y="5208588"/>
          <p14:tracePt t="89827" x="2035175" y="5208588"/>
          <p14:tracePt t="89835" x="2044700" y="5218113"/>
          <p14:tracePt t="89848" x="2052638" y="5218113"/>
          <p14:tracePt t="89875" x="2062163" y="5226050"/>
          <p14:tracePt t="89900" x="2070100" y="5226050"/>
          <p14:tracePt t="89923" x="2070100" y="5235575"/>
          <p14:tracePt t="89947" x="2062163" y="5245100"/>
          <p14:tracePt t="90251" x="2052638" y="5253038"/>
          <p14:tracePt t="90283" x="2052638" y="5262563"/>
          <p14:tracePt t="90795" x="2052638" y="5253038"/>
          <p14:tracePt t="90835" x="2070100" y="5253038"/>
          <p14:tracePt t="91227" x="2079625" y="5253038"/>
          <p14:tracePt t="91275" x="2089150" y="5253038"/>
          <p14:tracePt t="91307" x="2097088" y="5253038"/>
          <p14:tracePt t="91315" x="2106613" y="5253038"/>
          <p14:tracePt t="91339" x="2116138" y="5253038"/>
          <p14:tracePt t="91379" x="2124075" y="5253038"/>
          <p14:tracePt t="91395" x="2133600" y="5253038"/>
          <p14:tracePt t="91411" x="2143125" y="5253038"/>
          <p14:tracePt t="91427" x="2151063" y="5253038"/>
          <p14:tracePt t="91467" x="2160588" y="5253038"/>
          <p14:tracePt t="91515" x="2170113" y="5253038"/>
          <p14:tracePt t="91531" x="2178050" y="5253038"/>
          <p14:tracePt t="91563" x="2187575" y="5253038"/>
          <p14:tracePt t="91595" x="2197100" y="5253038"/>
          <p14:tracePt t="91611" x="2205038" y="5253038"/>
          <p14:tracePt t="91619" x="2214563" y="5253038"/>
          <p14:tracePt t="91635" x="2222500" y="5253038"/>
          <p14:tracePt t="91643" x="2241550" y="5253038"/>
          <p14:tracePt t="91659" x="2249488" y="5253038"/>
          <p14:tracePt t="91667" x="2259013" y="5253038"/>
          <p14:tracePt t="91682" x="2268538" y="5253038"/>
          <p14:tracePt t="91699" x="2295525" y="5253038"/>
          <p14:tracePt t="91715" x="2303463" y="5253038"/>
          <p14:tracePt t="91732" x="2322513" y="5253038"/>
          <p14:tracePt t="91748" x="2330450" y="5262563"/>
          <p14:tracePt t="91765" x="2357438" y="5262563"/>
          <p14:tracePt t="91782" x="2374900" y="5270500"/>
          <p14:tracePt t="91798" x="2401888" y="5280025"/>
          <p14:tracePt t="91815" x="2420938" y="5280025"/>
          <p14:tracePt t="91832" x="2438400" y="5289550"/>
          <p14:tracePt t="91848" x="2455863" y="5289550"/>
          <p14:tracePt t="91865" x="2474913" y="5289550"/>
          <p14:tracePt t="91882" x="2492375" y="5297488"/>
          <p14:tracePt t="91899" x="2527300" y="5307013"/>
          <p14:tracePt t="91915" x="2554288" y="5316538"/>
          <p14:tracePt t="91932" x="2573338" y="5324475"/>
          <p14:tracePt t="91949" x="2600325" y="5324475"/>
          <p14:tracePt t="91965" x="2627313" y="5343525"/>
          <p14:tracePt t="91982" x="2644775" y="5343525"/>
          <p14:tracePt t="91998" x="2698750" y="5360988"/>
          <p14:tracePt t="92015" x="2725738" y="5360988"/>
          <p14:tracePt t="92032" x="2770188" y="5370513"/>
          <p14:tracePt t="92048" x="2806700" y="5378450"/>
          <p14:tracePt t="92065" x="2832100" y="5378450"/>
          <p14:tracePt t="92082" x="2859088" y="5378450"/>
          <p14:tracePt t="92084" x="2868613" y="5378450"/>
          <p14:tracePt t="92099" x="2886075" y="5387975"/>
          <p14:tracePt t="92115" x="2913063" y="5397500"/>
          <p14:tracePt t="92132" x="2949575" y="5405438"/>
          <p14:tracePt t="92148" x="2959100" y="5405438"/>
          <p14:tracePt t="92165" x="2967038" y="5414963"/>
          <p14:tracePt t="92182" x="2976563" y="5414963"/>
          <p14:tracePt t="92198" x="2994025" y="5422900"/>
          <p14:tracePt t="92215" x="3021013" y="5441950"/>
          <p14:tracePt t="92232" x="3048000" y="5459413"/>
          <p14:tracePt t="92249" x="3084513" y="5468938"/>
          <p14:tracePt t="92265" x="3111500" y="5476875"/>
          <p14:tracePt t="92282" x="3119438" y="5486400"/>
          <p14:tracePt t="92339" x="3119438" y="5495925"/>
          <p14:tracePt t="92355" x="3119438" y="5503863"/>
          <p14:tracePt t="92363" x="3119438" y="5530850"/>
          <p14:tracePt t="92371" x="3119438" y="5540375"/>
          <p14:tracePt t="92382" x="3119438" y="5549900"/>
          <p14:tracePt t="92398" x="3119438" y="5575300"/>
          <p14:tracePt t="92415" x="3101975" y="5594350"/>
          <p14:tracePt t="92432" x="3092450" y="5611813"/>
          <p14:tracePt t="92448" x="3084513" y="5611813"/>
          <p14:tracePt t="92482" x="3074988" y="5621338"/>
          <p14:tracePt t="92499" x="3057525" y="5621338"/>
          <p14:tracePt t="92515" x="3038475" y="5629275"/>
          <p14:tracePt t="92532" x="3011488" y="5638800"/>
          <p14:tracePt t="92548" x="2984500" y="5638800"/>
          <p14:tracePt t="92565" x="2976563" y="5648325"/>
          <p14:tracePt t="92582" x="2967038" y="5648325"/>
          <p14:tracePt t="92599" x="2959100" y="5648325"/>
          <p14:tracePt t="92615" x="2959100" y="5656263"/>
          <p14:tracePt t="92632" x="2949575" y="5656263"/>
          <p14:tracePt t="92649" x="2932113" y="5665788"/>
          <p14:tracePt t="92665" x="2932113" y="5675313"/>
          <p14:tracePt t="92682" x="2922588" y="5675313"/>
          <p14:tracePt t="92715" x="2913063" y="5675313"/>
          <p14:tracePt t="92732" x="2905125" y="5675313"/>
          <p14:tracePt t="92749" x="2886075" y="5675313"/>
          <p14:tracePt t="92765" x="2859088" y="5675313"/>
          <p14:tracePt t="92782" x="2814638" y="5675313"/>
          <p14:tracePt t="92798" x="2752725" y="5675313"/>
          <p14:tracePt t="92815" x="2662238" y="5675313"/>
          <p14:tracePt t="92832" x="2554288" y="5665788"/>
          <p14:tracePt t="92849" x="2420938" y="5665788"/>
          <p14:tracePt t="92865" x="2268538" y="5656263"/>
          <p14:tracePt t="92882" x="2143125" y="5656263"/>
          <p14:tracePt t="92899" x="2025650" y="5656263"/>
          <p14:tracePt t="92915" x="1971675" y="5656263"/>
          <p14:tracePt t="92932" x="1936750" y="5656263"/>
          <p14:tracePt t="92949" x="1882775" y="5656263"/>
          <p14:tracePt t="92965" x="1811338" y="5656263"/>
          <p14:tracePt t="92982" x="1747838" y="5656263"/>
          <p14:tracePt t="92999" x="1658938" y="5656263"/>
          <p14:tracePt t="93015" x="1604963" y="5656263"/>
          <p14:tracePt t="93032" x="1560513" y="5656263"/>
          <p14:tracePt t="93049" x="1524000" y="5656263"/>
          <p14:tracePt t="93065" x="1479550" y="5665788"/>
          <p14:tracePt t="93082" x="1435100" y="5665788"/>
          <p14:tracePt t="93084" x="1408113" y="5665788"/>
          <p14:tracePt t="93099" x="1354138" y="5665788"/>
          <p14:tracePt t="93115" x="1300163" y="5665788"/>
          <p14:tracePt t="93132" x="1263650" y="5665788"/>
          <p14:tracePt t="93149" x="1236663" y="5665788"/>
          <p14:tracePt t="93165" x="1209675" y="5665788"/>
          <p14:tracePt t="93182" x="1192213" y="5665788"/>
          <p14:tracePt t="93199" x="1174750" y="5665788"/>
          <p14:tracePt t="93215" x="1155700" y="5665788"/>
          <p14:tracePt t="93232" x="1138238" y="5665788"/>
          <p14:tracePt t="93249" x="1130300" y="5665788"/>
          <p14:tracePt t="93300" x="1120775" y="5665788"/>
          <p14:tracePt t="93307" x="1111250" y="5665788"/>
          <p14:tracePt t="93324" x="1103313" y="5675313"/>
          <p14:tracePt t="93332" x="1103313" y="5683250"/>
          <p14:tracePt t="93349" x="1084263" y="5683250"/>
          <p14:tracePt t="93365" x="1076325" y="5692775"/>
          <p14:tracePt t="93382" x="1066800" y="5692775"/>
          <p14:tracePt t="93399" x="1049338" y="5710238"/>
          <p14:tracePt t="93507" x="1057275" y="5710238"/>
          <p14:tracePt t="93515" x="1084263" y="5710238"/>
          <p14:tracePt t="93523" x="1103313" y="5710238"/>
          <p14:tracePt t="93532" x="1130300" y="5710238"/>
          <p14:tracePt t="93549" x="1174750" y="5719763"/>
          <p14:tracePt t="93565" x="1236663" y="5737225"/>
          <p14:tracePt t="93582" x="1317625" y="5746750"/>
          <p14:tracePt t="93599" x="1389063" y="5746750"/>
          <p14:tracePt t="93615" x="1460500" y="5746750"/>
          <p14:tracePt t="93632" x="1524000" y="5746750"/>
          <p14:tracePt t="93649" x="1595438" y="5746750"/>
          <p14:tracePt t="93665" x="1676400" y="5746750"/>
          <p14:tracePt t="93682" x="1747838" y="5746750"/>
          <p14:tracePt t="93699" x="1838325" y="5746750"/>
          <p14:tracePt t="93715" x="1873250" y="5746750"/>
          <p14:tracePt t="93732" x="1882775" y="5746750"/>
          <p14:tracePt t="93765" x="1892300" y="5746750"/>
          <p14:tracePt t="93782" x="1927225" y="5746750"/>
          <p14:tracePt t="93799" x="1981200" y="5746750"/>
          <p14:tracePt t="93815" x="2052638" y="5754688"/>
          <p14:tracePt t="93832" x="2124075" y="5754688"/>
          <p14:tracePt t="93849" x="2187575" y="5754688"/>
          <p14:tracePt t="93866" x="2232025" y="5754688"/>
          <p14:tracePt t="93883" x="2241550" y="5754688"/>
          <p14:tracePt t="93899" x="2276475" y="5754688"/>
          <p14:tracePt t="93916" x="2312988" y="5754688"/>
          <p14:tracePt t="93932" x="2349500" y="5764213"/>
          <p14:tracePt t="93949" x="2374900" y="5764213"/>
          <p14:tracePt t="93966" x="2411413" y="5764213"/>
          <p14:tracePt t="93982" x="2428875" y="5764213"/>
          <p14:tracePt t="93999" x="2474913" y="5764213"/>
          <p14:tracePt t="94015" x="2501900" y="5764213"/>
          <p14:tracePt t="94032" x="2527300" y="5764213"/>
          <p14:tracePt t="94049" x="2536825" y="5764213"/>
          <p14:tracePt t="94187" x="2546350" y="5764213"/>
          <p14:tracePt t="94211" x="2527300" y="5764213"/>
          <p14:tracePt t="94219" x="2501900" y="5764213"/>
          <p14:tracePt t="94228" x="2482850" y="5764213"/>
          <p14:tracePt t="94235" x="2455863" y="5764213"/>
          <p14:tracePt t="94249" x="2438400" y="5764213"/>
          <p14:tracePt t="94266" x="2401888" y="5764213"/>
          <p14:tracePt t="94282" x="2374900" y="5764213"/>
          <p14:tracePt t="94300" x="2339975" y="5764213"/>
          <p14:tracePt t="94316" x="2312988" y="5754688"/>
          <p14:tracePt t="94332" x="2276475" y="5746750"/>
          <p14:tracePt t="94349" x="2232025" y="5746750"/>
          <p14:tracePt t="94365" x="2170113" y="5746750"/>
          <p14:tracePt t="94382" x="2106613" y="5746750"/>
          <p14:tracePt t="94399" x="2035175" y="5746750"/>
          <p14:tracePt t="94415" x="1971675" y="5746750"/>
          <p14:tracePt t="94432" x="1909763" y="5746750"/>
          <p14:tracePt t="94449" x="1846263" y="5746750"/>
          <p14:tracePt t="94466" x="1784350" y="5746750"/>
          <p14:tracePt t="94482" x="1712913" y="5746750"/>
          <p14:tracePt t="94500" x="1612900" y="5746750"/>
          <p14:tracePt t="94516" x="1550988" y="5746750"/>
          <p14:tracePt t="94532" x="1487488" y="5746750"/>
          <p14:tracePt t="94549" x="1416050" y="5746750"/>
          <p14:tracePt t="94566" x="1354138" y="5754688"/>
          <p14:tracePt t="94582" x="1308100" y="5764213"/>
          <p14:tracePt t="94599" x="1282700" y="5764213"/>
          <p14:tracePt t="94615" x="1263650" y="5764213"/>
          <p14:tracePt t="94632" x="1255713" y="5764213"/>
          <p14:tracePt t="94649" x="1246188" y="5764213"/>
          <p14:tracePt t="94666" x="1236663" y="5764213"/>
          <p14:tracePt t="94780" x="1255713" y="5764213"/>
          <p14:tracePt t="94787" x="1282700" y="5764213"/>
          <p14:tracePt t="94799" x="1300163" y="5764213"/>
          <p14:tracePt t="94816" x="1344613" y="5764213"/>
          <p14:tracePt t="94832" x="1408113" y="5754688"/>
          <p14:tracePt t="94849" x="1460500" y="5754688"/>
          <p14:tracePt t="94866" x="1514475" y="5746750"/>
          <p14:tracePt t="94882" x="1550988" y="5737225"/>
          <p14:tracePt t="94899" x="1568450" y="5727700"/>
          <p14:tracePt t="94916" x="1587500" y="5727700"/>
          <p14:tracePt t="94932" x="1595438" y="5727700"/>
          <p14:tracePt t="94949" x="1612900" y="5727700"/>
          <p14:tracePt t="94966" x="1639888" y="5727700"/>
          <p14:tracePt t="94982" x="1666875" y="5727700"/>
          <p14:tracePt t="94999" x="1703388" y="5727700"/>
          <p14:tracePt t="95016" x="1739900" y="5727700"/>
          <p14:tracePt t="95032" x="1774825" y="5727700"/>
          <p14:tracePt t="95049" x="1819275" y="5727700"/>
          <p14:tracePt t="95066" x="1855788" y="5727700"/>
          <p14:tracePt t="95082" x="1873250" y="5719763"/>
          <p14:tracePt t="95084" x="1882775" y="5719763"/>
          <p14:tracePt t="95100" x="1909763" y="5719763"/>
          <p14:tracePt t="95116" x="1927225" y="5719763"/>
          <p14:tracePt t="95132" x="1944688" y="5719763"/>
          <p14:tracePt t="95149" x="1963738" y="5719763"/>
          <p14:tracePt t="95166" x="1981200" y="5719763"/>
          <p14:tracePt t="95182" x="1990725" y="5719763"/>
          <p14:tracePt t="95199" x="1998663" y="5719763"/>
          <p14:tracePt t="95216" x="2008188" y="5719763"/>
          <p14:tracePt t="95232" x="2025650" y="5719763"/>
          <p14:tracePt t="95249" x="2052638" y="5719763"/>
          <p14:tracePt t="95266" x="2070100" y="5719763"/>
          <p14:tracePt t="95282" x="2097088" y="5719763"/>
          <p14:tracePt t="95299" x="2124075" y="5719763"/>
          <p14:tracePt t="95316" x="2160588" y="5719763"/>
          <p14:tracePt t="95333" x="2170113" y="5719763"/>
          <p14:tracePt t="95349" x="2197100" y="5719763"/>
          <p14:tracePt t="95366" x="2214563" y="5710238"/>
          <p14:tracePt t="95383" x="2259013" y="5710238"/>
          <p14:tracePt t="95399" x="2286000" y="5710238"/>
          <p14:tracePt t="95416" x="2312988" y="5710238"/>
          <p14:tracePt t="95433" x="2339975" y="5710238"/>
          <p14:tracePt t="95449" x="2357438" y="5710238"/>
          <p14:tracePt t="95466" x="2374900" y="5710238"/>
          <p14:tracePt t="95483" x="2393950" y="5710238"/>
          <p14:tracePt t="95499" x="2420938" y="5710238"/>
          <p14:tracePt t="95516" x="2438400" y="5710238"/>
          <p14:tracePt t="95532" x="2447925" y="5710238"/>
          <p14:tracePt t="95996" x="2465388" y="5702300"/>
          <p14:tracePt t="96004" x="2482850" y="5702300"/>
          <p14:tracePt t="96012" x="2501900" y="5702300"/>
          <p14:tracePt t="96020" x="2509838" y="5702300"/>
          <p14:tracePt t="96032" x="2519363" y="5702300"/>
          <p14:tracePt t="96049" x="2546350" y="5702300"/>
          <p14:tracePt t="96066" x="2573338" y="5702300"/>
          <p14:tracePt t="96082" x="2600325" y="5702300"/>
          <p14:tracePt t="96084" x="2608263" y="5702300"/>
          <p14:tracePt t="96100" x="2627313" y="5702300"/>
          <p14:tracePt t="96116" x="2644775" y="5692775"/>
          <p14:tracePt t="96133" x="2654300" y="5692775"/>
          <p14:tracePt t="96149" x="2662238" y="5692775"/>
          <p14:tracePt t="96620" x="2662238" y="5683250"/>
          <p14:tracePt t="96691" x="2654300" y="5675313"/>
          <p14:tracePt t="96716" x="2644775" y="5675313"/>
          <p14:tracePt t="96740" x="2635250" y="5675313"/>
          <p14:tracePt t="96756" x="2627313" y="5665788"/>
          <p14:tracePt t="96772" x="2617788" y="5665788"/>
          <p14:tracePt t="96788" x="2608263" y="5656263"/>
          <p14:tracePt t="96803" x="2600325" y="5656263"/>
          <p14:tracePt t="96836" x="2590800" y="5656263"/>
          <p14:tracePt t="96900" x="2581275" y="5656263"/>
          <p14:tracePt t="96924" x="2573338" y="5656263"/>
          <p14:tracePt t="96940" x="2563813" y="5656263"/>
          <p14:tracePt t="96948" x="2554288" y="5656263"/>
          <p14:tracePt t="96956" x="2546350" y="5656263"/>
          <p14:tracePt t="96966" x="2536825" y="5656263"/>
          <p14:tracePt t="96983" x="2509838" y="5656263"/>
          <p14:tracePt t="96999" x="2465388" y="5629275"/>
          <p14:tracePt t="97016" x="2438400" y="5602288"/>
          <p14:tracePt t="97033" x="2384425" y="5557838"/>
          <p14:tracePt t="97049" x="2330450" y="5503863"/>
          <p14:tracePt t="97066" x="2241550" y="5422900"/>
          <p14:tracePt t="97083" x="2124075" y="5343525"/>
          <p14:tracePt t="97084" x="2070100" y="5316538"/>
          <p14:tracePt t="97100" x="1963738" y="5226050"/>
          <p14:tracePt t="97116" x="1917700" y="5181600"/>
          <p14:tracePt t="97133" x="1855788" y="5127625"/>
          <p14:tracePt t="97149" x="1828800" y="5092700"/>
          <p14:tracePt t="97166" x="1784350" y="5046663"/>
          <p14:tracePt t="97183" x="1720850" y="4975225"/>
          <p14:tracePt t="97199" x="1631950" y="4913313"/>
          <p14:tracePt t="97216" x="1560513" y="4859338"/>
          <p14:tracePt t="97233" x="1487488" y="4822825"/>
          <p14:tracePt t="97250" x="1460500" y="4805363"/>
          <p14:tracePt t="97266" x="1425575" y="4778375"/>
          <p14:tracePt t="97283" x="1389063" y="4733925"/>
          <p14:tracePt t="97300" x="1327150" y="4652963"/>
          <p14:tracePt t="97316" x="1300163" y="4616450"/>
          <p14:tracePt t="97333" x="1282700" y="4572000"/>
          <p14:tracePt t="97349" x="1255713" y="4535488"/>
          <p14:tracePt t="97366" x="1246188" y="4500563"/>
          <p14:tracePt t="97383" x="1228725" y="4456113"/>
          <p14:tracePt t="97399" x="1201738" y="4429125"/>
          <p14:tracePt t="97416" x="1182688" y="4383088"/>
          <p14:tracePt t="97433" x="1174750" y="4365625"/>
          <p14:tracePt t="97449" x="1165225" y="4348163"/>
          <p14:tracePt t="97466" x="1155700" y="4330700"/>
          <p14:tracePt t="97483" x="1147763" y="4294188"/>
          <p14:tracePt t="97500" x="1120775" y="4240213"/>
          <p14:tracePt t="97516" x="1111250" y="4230688"/>
          <p14:tracePt t="97533" x="1103313" y="4222750"/>
          <p14:tracePt t="97549" x="1103313" y="4213225"/>
          <p14:tracePt t="97566" x="1093788" y="4213225"/>
          <p14:tracePt t="97583" x="1084263" y="4195763"/>
          <p14:tracePt t="97600" x="1066800" y="4178300"/>
          <p14:tracePt t="97616" x="1049338" y="4151313"/>
          <p14:tracePt t="97633" x="1030288" y="4132263"/>
          <p14:tracePt t="97649" x="1022350" y="4124325"/>
          <p14:tracePt t="97666" x="1012825" y="4124325"/>
          <p14:tracePt t="97683" x="1003300" y="4124325"/>
          <p14:tracePt t="97700" x="995363" y="4124325"/>
          <p14:tracePt t="97716" x="977900" y="4124325"/>
          <p14:tracePt t="97733" x="958850" y="4114800"/>
          <p14:tracePt t="97749" x="931863" y="4105275"/>
          <p14:tracePt t="97766" x="904875" y="4105275"/>
          <p14:tracePt t="97783" x="887413" y="4105275"/>
          <p14:tracePt t="97799" x="869950" y="4105275"/>
          <p14:tracePt t="97816" x="860425" y="4105275"/>
          <p14:tracePt t="97833" x="850900" y="4105275"/>
          <p14:tracePt t="97850" x="833438" y="4105275"/>
          <p14:tracePt t="97866" x="806450" y="4105275"/>
          <p14:tracePt t="97883" x="779463" y="4114800"/>
          <p14:tracePt t="97900" x="717550" y="4151313"/>
          <p14:tracePt t="97916" x="673100" y="4168775"/>
          <p14:tracePt t="97933" x="654050" y="4186238"/>
          <p14:tracePt t="97950" x="646113" y="4186238"/>
          <p14:tracePt t="97966" x="636588" y="4195763"/>
          <p14:tracePt t="97983" x="619125" y="4203700"/>
          <p14:tracePt t="98110" x="636588" y="4195763"/>
          <p14:tracePt t="98116" x="654050" y="4195763"/>
          <p14:tracePt t="98124" x="654050" y="4186238"/>
          <p14:tracePt t="98133" x="673100" y="4178300"/>
          <p14:tracePt t="98149" x="690563" y="4178300"/>
          <p14:tracePt t="98166" x="698500" y="4178300"/>
          <p14:tracePt t="98183" x="708025" y="4178300"/>
          <p14:tracePt t="98199" x="717550" y="4178300"/>
          <p14:tracePt t="98216" x="744538" y="4178300"/>
          <p14:tracePt t="98233" x="779463" y="4178300"/>
          <p14:tracePt t="98250" x="806450" y="4178300"/>
          <p14:tracePt t="98266" x="825500" y="4178300"/>
          <p14:tracePt t="98283" x="833438" y="4178300"/>
          <p14:tracePt t="98300" x="842963" y="4178300"/>
          <p14:tracePt t="98316" x="850900" y="4178300"/>
          <p14:tracePt t="98333" x="860425" y="4178300"/>
          <p14:tracePt t="98350" x="869950" y="4178300"/>
          <p14:tracePt t="98468" x="877888" y="4178300"/>
          <p14:tracePt t="98508" x="887413" y="4178300"/>
          <p14:tracePt t="98532" x="896938" y="4178300"/>
          <p14:tracePt t="98556" x="904875" y="4178300"/>
          <p14:tracePt t="98956" x="896938" y="4178300"/>
          <p14:tracePt t="98980" x="887413" y="4178300"/>
          <p14:tracePt t="98996" x="877888" y="4178300"/>
          <p14:tracePt t="99012" x="869950" y="4178300"/>
          <p14:tracePt t="99028" x="850900" y="4168775"/>
          <p14:tracePt t="99052" x="833438" y="4168775"/>
          <p14:tracePt t="99060" x="825500" y="4159250"/>
          <p14:tracePt t="99068" x="815975" y="4159250"/>
          <p14:tracePt t="99083" x="798513" y="4159250"/>
          <p14:tracePt t="99100" x="744538" y="4159250"/>
          <p14:tracePt t="99116" x="708025" y="4159250"/>
          <p14:tracePt t="99133" x="690563" y="4159250"/>
          <p14:tracePt t="99150" x="681038" y="4159250"/>
          <p14:tracePt t="99166" x="673100" y="4159250"/>
          <p14:tracePt t="99200" x="663575" y="4159250"/>
          <p14:tracePt t="99284" x="663575" y="4151313"/>
          <p14:tracePt t="99292" x="673100" y="4151313"/>
          <p14:tracePt t="99300" x="698500" y="4151313"/>
          <p14:tracePt t="99316" x="752475" y="4151313"/>
          <p14:tracePt t="99333" x="850900" y="4151313"/>
          <p14:tracePt t="99350" x="931863" y="4159250"/>
          <p14:tracePt t="99366" x="958850" y="4168775"/>
          <p14:tracePt t="99428" x="968375" y="4168775"/>
          <p14:tracePt t="99500" x="950913" y="4168775"/>
          <p14:tracePt t="99508" x="923925" y="4168775"/>
          <p14:tracePt t="99516" x="896938" y="4168775"/>
          <p14:tracePt t="99533" x="842963" y="4159250"/>
          <p14:tracePt t="99550" x="806450" y="4151313"/>
          <p14:tracePt t="99567" x="798513" y="4151313"/>
          <p14:tracePt t="99676" x="788988" y="4151313"/>
          <p14:tracePt t="99684" x="779463" y="4151313"/>
          <p14:tracePt t="99716" x="771525" y="4159250"/>
          <p14:tracePt t="99740" x="762000" y="4168775"/>
          <p14:tracePt t="99748" x="752475" y="4195763"/>
          <p14:tracePt t="99756" x="752475" y="4203700"/>
          <p14:tracePt t="99766" x="752475" y="4213225"/>
          <p14:tracePt t="99783" x="752475" y="4257675"/>
          <p14:tracePt t="99800" x="752475" y="4303713"/>
          <p14:tracePt t="99816" x="744538" y="4348163"/>
          <p14:tracePt t="99833" x="744538" y="4375150"/>
          <p14:tracePt t="99850" x="735013" y="4419600"/>
          <p14:tracePt t="99866" x="735013" y="4437063"/>
          <p14:tracePt t="99883" x="735013" y="4464050"/>
          <p14:tracePt t="99900" x="735013" y="4483100"/>
          <p14:tracePt t="99917" x="735013" y="4491038"/>
          <p14:tracePt t="99933" x="735013" y="4500563"/>
          <p14:tracePt t="99950" x="735013" y="4508500"/>
          <p14:tracePt t="99967" x="735013" y="4518025"/>
          <p14:tracePt t="99983" x="735013" y="4527550"/>
          <p14:tracePt t="100000" x="735013" y="4545013"/>
          <p14:tracePt t="100017" x="744538" y="4562475"/>
          <p14:tracePt t="100033" x="752475" y="4581525"/>
          <p14:tracePt t="100050" x="762000" y="4589463"/>
          <p14:tracePt t="100067" x="771525" y="4598988"/>
          <p14:tracePt t="100083" x="788988" y="4598988"/>
          <p14:tracePt t="100085" x="806450" y="4608513"/>
          <p14:tracePt t="100100" x="825500" y="4608513"/>
          <p14:tracePt t="100117" x="860425" y="4616450"/>
          <p14:tracePt t="100133" x="887413" y="4616450"/>
          <p14:tracePt t="100150" x="914400" y="4616450"/>
          <p14:tracePt t="100166" x="923925" y="4616450"/>
          <p14:tracePt t="100183" x="931863" y="4616450"/>
          <p14:tracePt t="100200" x="941388" y="4616450"/>
          <p14:tracePt t="100217" x="950913" y="4616450"/>
          <p14:tracePt t="100233" x="968375" y="4616450"/>
          <p14:tracePt t="100250" x="985838" y="4616450"/>
          <p14:tracePt t="100267" x="1012825" y="4616450"/>
          <p14:tracePt t="100283" x="1030288" y="4616450"/>
          <p14:tracePt t="100301" x="1049338" y="4616450"/>
          <p14:tracePt t="100404" x="1039813" y="4616450"/>
          <p14:tracePt t="100412" x="1030288" y="4616450"/>
          <p14:tracePt t="100420" x="1003300" y="4608513"/>
          <p14:tracePt t="100433" x="977900" y="4608513"/>
          <p14:tracePt t="100450" x="958850" y="4598988"/>
          <p14:tracePt t="100467" x="941388" y="4589463"/>
          <p14:tracePt t="100500" x="923925" y="4589463"/>
          <p14:tracePt t="100517" x="904875" y="4581525"/>
          <p14:tracePt t="100533" x="896938" y="4581525"/>
          <p14:tracePt t="100550" x="877888" y="4572000"/>
          <p14:tracePt t="100566" x="860425" y="4572000"/>
          <p14:tracePt t="100583" x="825500" y="4554538"/>
          <p14:tracePt t="100600" x="798513" y="4554538"/>
          <p14:tracePt t="100616" x="788988" y="4545013"/>
          <p14:tracePt t="100633" x="779463" y="4545013"/>
          <p14:tracePt t="100667" x="771525" y="4535488"/>
          <p14:tracePt t="100685" x="762000" y="4535488"/>
          <p14:tracePt t="100708" x="752475" y="4535488"/>
          <p14:tracePt t="100724" x="744538" y="4527550"/>
          <p14:tracePt t="100740" x="735013" y="4527550"/>
          <p14:tracePt t="100764" x="725488" y="4527550"/>
          <p14:tracePt t="100780" x="717550" y="4518025"/>
          <p14:tracePt t="100796" x="708025" y="4518025"/>
          <p14:tracePt t="100812" x="698500" y="4518025"/>
          <p14:tracePt t="100828" x="681038" y="4518025"/>
          <p14:tracePt t="100844" x="673100" y="4508500"/>
          <p14:tracePt t="100860" x="663575" y="4508500"/>
          <p14:tracePt t="100876" x="654050" y="4500563"/>
          <p14:tracePt t="100916" x="646113" y="4500563"/>
          <p14:tracePt t="100956" x="636588" y="4500563"/>
          <p14:tracePt t="100996" x="627063" y="4491038"/>
          <p14:tracePt t="101036" x="627063" y="4483100"/>
          <p14:tracePt t="101044" x="627063" y="4473575"/>
          <p14:tracePt t="101060" x="627063" y="4464050"/>
          <p14:tracePt t="101077" x="627063" y="4456113"/>
          <p14:tracePt t="101085" x="636588" y="4437063"/>
          <p14:tracePt t="101100" x="636588" y="4419600"/>
          <p14:tracePt t="101117" x="636588" y="4392613"/>
          <p14:tracePt t="101134" x="646113" y="4365625"/>
          <p14:tracePt t="101150" x="654050" y="4348163"/>
          <p14:tracePt t="101167" x="654050" y="4338638"/>
          <p14:tracePt t="101183" x="663575" y="4321175"/>
          <p14:tracePt t="101217" x="673100" y="4311650"/>
          <p14:tracePt t="101233" x="673100" y="4294188"/>
          <p14:tracePt t="101250" x="681038" y="4276725"/>
          <p14:tracePt t="101267" x="698500" y="4249738"/>
          <p14:tracePt t="101284" x="708025" y="4213225"/>
          <p14:tracePt t="101300" x="708025" y="4195763"/>
          <p14:tracePt t="101317" x="717550" y="4178300"/>
          <p14:tracePt t="101334" x="717550" y="4168775"/>
          <p14:tracePt t="101350" x="725488" y="4151313"/>
          <p14:tracePt t="101367" x="735013" y="4151313"/>
          <p14:tracePt t="101400" x="735013" y="4141788"/>
          <p14:tracePt t="101417" x="744538" y="4132263"/>
          <p14:tracePt t="101436" x="752475" y="4132263"/>
          <p14:tracePt t="101450" x="762000" y="4132263"/>
          <p14:tracePt t="101467" x="788988" y="4124325"/>
          <p14:tracePt t="101484" x="825500" y="4124325"/>
          <p14:tracePt t="101500" x="860425" y="4114800"/>
          <p14:tracePt t="101517" x="877888" y="4114800"/>
          <p14:tracePt t="101534" x="887413" y="4114800"/>
          <p14:tracePt t="101567" x="896938" y="4114800"/>
          <p14:tracePt t="101584" x="904875" y="4114800"/>
          <p14:tracePt t="101600" x="923925" y="4114800"/>
          <p14:tracePt t="101617" x="941388" y="4114800"/>
          <p14:tracePt t="101660" x="950913" y="4114800"/>
          <p14:tracePt t="101853" x="931863" y="4114800"/>
          <p14:tracePt t="101860" x="914400" y="4114800"/>
          <p14:tracePt t="101869" x="887413" y="4114800"/>
          <p14:tracePt t="101884" x="869950" y="4114800"/>
          <p14:tracePt t="101900" x="788988" y="4114800"/>
          <p14:tracePt t="101917" x="762000" y="4114800"/>
          <p14:tracePt t="101934" x="744538" y="4114800"/>
          <p14:tracePt t="101950" x="735013" y="4114800"/>
          <p14:tracePt t="101984" x="725488" y="4124325"/>
          <p14:tracePt t="102013" x="717550" y="4124325"/>
          <p14:tracePt t="102020" x="708025" y="4124325"/>
          <p14:tracePt t="102037" x="708025" y="4132263"/>
          <p14:tracePt t="102053" x="698500" y="4132263"/>
          <p14:tracePt t="102067" x="698500" y="4141788"/>
          <p14:tracePt t="102083" x="698500" y="4151313"/>
          <p14:tracePt t="102100" x="681038" y="4213225"/>
          <p14:tracePt t="102117" x="673100" y="4276725"/>
          <p14:tracePt t="102134" x="673100" y="4348163"/>
          <p14:tracePt t="102150" x="673100" y="4410075"/>
          <p14:tracePt t="102167" x="673100" y="4473575"/>
          <p14:tracePt t="102184" x="690563" y="4508500"/>
          <p14:tracePt t="102200" x="698500" y="4535488"/>
          <p14:tracePt t="102217" x="708025" y="4554538"/>
          <p14:tracePt t="102250" x="708025" y="4562475"/>
          <p14:tracePt t="102269" x="708025" y="4572000"/>
          <p14:tracePt t="102292" x="708025" y="4581525"/>
          <p14:tracePt t="102301" x="717550" y="4589463"/>
          <p14:tracePt t="102332" x="717550" y="4598988"/>
          <p14:tracePt t="102364" x="725488" y="4608513"/>
          <p14:tracePt t="102380" x="735013" y="4608513"/>
          <p14:tracePt t="102389" x="735013" y="4616450"/>
          <p14:tracePt t="102405" x="744538" y="4625975"/>
          <p14:tracePt t="102420" x="762000" y="4625975"/>
          <p14:tracePt t="102434" x="779463" y="4625975"/>
          <p14:tracePt t="102450" x="798513" y="4625975"/>
          <p14:tracePt t="102467" x="833438" y="4625975"/>
          <p14:tracePt t="102484" x="860425" y="4625975"/>
          <p14:tracePt t="102500" x="877888" y="4625975"/>
          <p14:tracePt t="102517" x="914400" y="4625975"/>
          <p14:tracePt t="102534" x="923925" y="4625975"/>
          <p14:tracePt t="102550" x="941388" y="4625975"/>
          <p14:tracePt t="103276" x="941388" y="4635500"/>
          <p14:tracePt t="103308" x="931863" y="4635500"/>
          <p14:tracePt t="103341" x="923925" y="4635500"/>
          <p14:tracePt t="103356" x="914400" y="4635500"/>
          <p14:tracePt t="103372" x="904875" y="4635500"/>
          <p14:tracePt t="103381" x="896938" y="4635500"/>
          <p14:tracePt t="103389" x="887413" y="4635500"/>
          <p14:tracePt t="103405" x="877888" y="4625975"/>
          <p14:tracePt t="103420" x="869950" y="4625975"/>
          <p14:tracePt t="103434" x="860425" y="4625975"/>
          <p14:tracePt t="103451" x="860425" y="4616450"/>
          <p14:tracePt t="103467" x="833438" y="4598988"/>
          <p14:tracePt t="103485" x="798513" y="4572000"/>
          <p14:tracePt t="103501" x="771525" y="4545013"/>
          <p14:tracePt t="103517" x="762000" y="4535488"/>
          <p14:tracePt t="103534" x="752475" y="4535488"/>
          <p14:tracePt t="103550" x="752475" y="4527550"/>
          <p14:tracePt t="103567" x="744538" y="4508500"/>
          <p14:tracePt t="103584" x="735013" y="4483100"/>
          <p14:tracePt t="103601" x="725488" y="4464050"/>
          <p14:tracePt t="103618" x="717550" y="4446588"/>
          <p14:tracePt t="103634" x="708025" y="4419600"/>
          <p14:tracePt t="103651" x="708025" y="4410075"/>
          <p14:tracePt t="103667" x="708025" y="4392613"/>
          <p14:tracePt t="103684" x="708025" y="4375150"/>
          <p14:tracePt t="103701" x="708025" y="4365625"/>
          <p14:tracePt t="103717" x="708025" y="4348163"/>
          <p14:tracePt t="103734" x="708025" y="4311650"/>
          <p14:tracePt t="103751" x="708025" y="4276725"/>
          <p14:tracePt t="103767" x="717550" y="4249738"/>
          <p14:tracePt t="103784" x="735013" y="4230688"/>
          <p14:tracePt t="103801" x="744538" y="4213225"/>
          <p14:tracePt t="103817" x="744538" y="4195763"/>
          <p14:tracePt t="103834" x="752475" y="4195763"/>
          <p14:tracePt t="103867" x="762000" y="4178300"/>
          <p14:tracePt t="103885" x="771525" y="4168775"/>
          <p14:tracePt t="103901" x="779463" y="4159250"/>
          <p14:tracePt t="103934" x="788988" y="4159250"/>
          <p14:tracePt t="103957" x="798513" y="4159250"/>
          <p14:tracePt t="103981" x="806450" y="4159250"/>
          <p14:tracePt t="103989" x="815975" y="4159250"/>
          <p14:tracePt t="104000" x="833438" y="4151313"/>
          <p14:tracePt t="104017" x="860425" y="4151313"/>
          <p14:tracePt t="104034" x="896938" y="4141788"/>
          <p14:tracePt t="104051" x="923925" y="4141788"/>
          <p14:tracePt t="104067" x="950913" y="4141788"/>
          <p14:tracePt t="104084" x="1012825" y="4141788"/>
          <p14:tracePt t="104101" x="1049338" y="4141788"/>
          <p14:tracePt t="104117" x="1093788" y="4141788"/>
          <p14:tracePt t="104134" x="1138238" y="4141788"/>
          <p14:tracePt t="104151" x="1192213" y="4151313"/>
          <p14:tracePt t="104167" x="1236663" y="4159250"/>
          <p14:tracePt t="104184" x="1282700" y="4159250"/>
          <p14:tracePt t="104201" x="1308100" y="4168775"/>
          <p14:tracePt t="104217" x="1344613" y="4186238"/>
          <p14:tracePt t="104234" x="1354138" y="4186238"/>
          <p14:tracePt t="104251" x="1381125" y="4195763"/>
          <p14:tracePt t="104267" x="1408113" y="4222750"/>
          <p14:tracePt t="104284" x="1452563" y="4257675"/>
          <p14:tracePt t="104301" x="1479550" y="4284663"/>
          <p14:tracePt t="104317" x="1506538" y="4311650"/>
          <p14:tracePt t="104334" x="1514475" y="4338638"/>
          <p14:tracePt t="104351" x="1524000" y="4375150"/>
          <p14:tracePt t="104367" x="1524000" y="4402138"/>
          <p14:tracePt t="104384" x="1524000" y="4429125"/>
          <p14:tracePt t="104401" x="1524000" y="4464050"/>
          <p14:tracePt t="104417" x="1514475" y="4491038"/>
          <p14:tracePt t="104434" x="1479550" y="4518025"/>
          <p14:tracePt t="104451" x="1435100" y="4545013"/>
          <p14:tracePt t="104468" x="1381125" y="4562475"/>
          <p14:tracePt t="104485" x="1290638" y="4581525"/>
          <p14:tracePt t="104501" x="1228725" y="4581525"/>
          <p14:tracePt t="104517" x="1165225" y="4572000"/>
          <p14:tracePt t="104534" x="1084263" y="4535488"/>
          <p14:tracePt t="104551" x="1039813" y="4518025"/>
          <p14:tracePt t="104567" x="995363" y="4500563"/>
          <p14:tracePt t="104584" x="977900" y="4500563"/>
          <p14:tracePt t="104601" x="950913" y="4473575"/>
          <p14:tracePt t="104617" x="941388" y="4437063"/>
          <p14:tracePt t="104634" x="931863" y="4375150"/>
          <p14:tracePt t="104651" x="931863" y="4311650"/>
          <p14:tracePt t="104667" x="941388" y="4257675"/>
          <p14:tracePt t="104684" x="995363" y="4203700"/>
          <p14:tracePt t="104701" x="1039813" y="4186238"/>
          <p14:tracePt t="104717" x="1093788" y="4178300"/>
          <p14:tracePt t="104734" x="1147763" y="4178300"/>
          <p14:tracePt t="104751" x="1192213" y="4178300"/>
          <p14:tracePt t="104767" x="1219200" y="4178300"/>
          <p14:tracePt t="104784" x="1228725" y="4178300"/>
          <p14:tracePt t="104801" x="1228725" y="4203700"/>
          <p14:tracePt t="104817" x="1228725" y="4257675"/>
          <p14:tracePt t="104834" x="1192213" y="4348163"/>
          <p14:tracePt t="104851" x="1130300" y="4419600"/>
          <p14:tracePt t="104868" x="1093788" y="4446588"/>
          <p14:tracePt t="104884" x="1084263" y="4456113"/>
          <p14:tracePt t="104980" x="1084263" y="4446588"/>
          <p14:tracePt t="105068" x="1093788" y="4446588"/>
          <p14:tracePt t="105116" x="1103313" y="4446588"/>
          <p14:tracePt t="105301" x="1111250" y="4437063"/>
          <p14:tracePt t="105349" x="1120775" y="4429125"/>
          <p14:tracePt t="105373" x="1130300" y="4419600"/>
          <p14:tracePt t="105381" x="1138238" y="4419600"/>
          <p14:tracePt t="105389" x="1147763" y="4419600"/>
          <p14:tracePt t="105401" x="1165225" y="4410075"/>
          <p14:tracePt t="105417" x="1182688" y="4410075"/>
          <p14:tracePt t="105434" x="1228725" y="4410075"/>
          <p14:tracePt t="105451" x="1263650" y="4402138"/>
          <p14:tracePt t="105468" x="1308100" y="4392613"/>
          <p14:tracePt t="105485" x="1381125" y="4383088"/>
          <p14:tracePt t="105501" x="1408113" y="4383088"/>
          <p14:tracePt t="105565" x="1408113" y="4375150"/>
          <p14:tracePt t="106085" x="1398588" y="4375150"/>
          <p14:tracePt t="106141" x="1389063" y="4375150"/>
          <p14:tracePt t="106229" x="1381125" y="4375150"/>
          <p14:tracePt t="106261" x="1371600" y="4375150"/>
          <p14:tracePt t="106293" x="1362075" y="4375150"/>
          <p14:tracePt t="106309" x="1362075" y="4383088"/>
          <p14:tracePt t="106333" x="1354138" y="4383088"/>
          <p14:tracePt t="106349" x="1344613" y="4402138"/>
          <p14:tracePt t="106373" x="1335088" y="4410075"/>
          <p14:tracePt t="106389" x="1335088" y="4419600"/>
          <p14:tracePt t="106405" x="1317625" y="4429125"/>
          <p14:tracePt t="106413" x="1317625" y="4437063"/>
          <p14:tracePt t="106421" x="1308100" y="4446588"/>
          <p14:tracePt t="106445" x="1308100" y="4456113"/>
          <p14:tracePt t="106453" x="1300163" y="4456113"/>
          <p14:tracePt t="106469" x="1300163" y="4464050"/>
          <p14:tracePt t="106485" x="1282700" y="4464050"/>
          <p14:tracePt t="106501" x="1246188" y="4464050"/>
          <p14:tracePt t="106518" x="1228725" y="4473575"/>
          <p14:tracePt t="106534" x="1209675" y="4473575"/>
          <p14:tracePt t="106551" x="1201738" y="4483100"/>
          <p14:tracePt t="106568" x="1192213" y="4483100"/>
          <p14:tracePt t="106601" x="1174750" y="4483100"/>
          <p14:tracePt t="106634" x="1165225" y="4483100"/>
          <p14:tracePt t="106741" x="1155700" y="4483100"/>
          <p14:tracePt t="106765" x="1155700" y="4473575"/>
          <p14:tracePt t="106773" x="1155700" y="4464050"/>
          <p14:tracePt t="106789" x="1155700" y="4456113"/>
          <p14:tracePt t="106797" x="1155700" y="4446588"/>
          <p14:tracePt t="106805" x="1165225" y="4437063"/>
          <p14:tracePt t="106818" x="1174750" y="4429125"/>
          <p14:tracePt t="106835" x="1201738" y="4410075"/>
          <p14:tracePt t="106851" x="1236663" y="4392613"/>
          <p14:tracePt t="106868" x="1263650" y="4383088"/>
          <p14:tracePt t="106885" x="1300163" y="4383088"/>
          <p14:tracePt t="106901" x="1327150" y="4383088"/>
          <p14:tracePt t="106918" x="1354138" y="4383088"/>
          <p14:tracePt t="106934" x="1371600" y="4392613"/>
          <p14:tracePt t="106951" x="1381125" y="4410075"/>
          <p14:tracePt t="106968" x="1398588" y="4410075"/>
          <p14:tracePt t="106984" x="1416050" y="4419600"/>
          <p14:tracePt t="107133" x="1416050" y="4429125"/>
          <p14:tracePt t="107149" x="1416050" y="4437063"/>
          <p14:tracePt t="107157" x="1416050" y="4456113"/>
          <p14:tracePt t="107173" x="1416050" y="4464050"/>
          <p14:tracePt t="107184" x="1425575" y="4483100"/>
          <p14:tracePt t="107201" x="1443038" y="4483100"/>
          <p14:tracePt t="107218" x="1479550" y="4483100"/>
          <p14:tracePt t="107235" x="1568450" y="4483100"/>
          <p14:tracePt t="107251" x="1703388" y="4473575"/>
          <p14:tracePt t="107268" x="1811338" y="4456113"/>
          <p14:tracePt t="107285" x="1936750" y="4446588"/>
          <p14:tracePt t="107301" x="1981200" y="4437063"/>
          <p14:tracePt t="107318" x="1990725" y="4429125"/>
          <p14:tracePt t="107335" x="1998663" y="4429125"/>
          <p14:tracePt t="107351" x="2008188" y="4429125"/>
          <p14:tracePt t="107368" x="2017713" y="4429125"/>
          <p14:tracePt t="107385" x="2025650" y="4419600"/>
          <p14:tracePt t="107589" x="2035175" y="4419600"/>
          <p14:tracePt t="107773" x="2044700" y="4402138"/>
          <p14:tracePt t="107789" x="2062163" y="4383088"/>
          <p14:tracePt t="107797" x="2097088" y="4375150"/>
          <p14:tracePt t="107805" x="2116138" y="4356100"/>
          <p14:tracePt t="107818" x="2133600" y="4348163"/>
          <p14:tracePt t="107835" x="2151063" y="4338638"/>
          <p14:tracePt t="107852" x="2170113" y="4321175"/>
          <p14:tracePt t="107885" x="2187575" y="4311650"/>
          <p14:tracePt t="107901" x="2197100" y="4311650"/>
          <p14:tracePt t="107925" x="2205038" y="4311650"/>
          <p14:tracePt t="107935" x="2214563" y="4311650"/>
          <p14:tracePt t="107951" x="2222500" y="4311650"/>
          <p14:tracePt t="107968" x="2241550" y="4303713"/>
          <p14:tracePt t="107985" x="2259013" y="4294188"/>
          <p14:tracePt t="108001" x="2268538" y="4294188"/>
          <p14:tracePt t="108018" x="2286000" y="4294188"/>
          <p14:tracePt t="108051" x="2303463" y="4284663"/>
          <p14:tracePt t="108068" x="2330450" y="4284663"/>
          <p14:tracePt t="108085" x="2374900" y="4284663"/>
          <p14:tracePt t="108101" x="2401888" y="4284663"/>
          <p14:tracePt t="108118" x="2438400" y="4284663"/>
          <p14:tracePt t="108135" x="2465388" y="4284663"/>
          <p14:tracePt t="108151" x="2501900" y="4276725"/>
          <p14:tracePt t="108168" x="2519363" y="4276725"/>
          <p14:tracePt t="108205" x="2527300" y="4276725"/>
          <p14:tracePt t="108381" x="2546350" y="4276725"/>
          <p14:tracePt t="108461" x="2554288" y="4284663"/>
          <p14:tracePt t="108741" x="2563813" y="4294188"/>
          <p14:tracePt t="108750" x="2581275" y="4294188"/>
          <p14:tracePt t="108757" x="2590800" y="4294188"/>
          <p14:tracePt t="108768" x="2608263" y="4294188"/>
          <p14:tracePt t="108785" x="2662238" y="4294188"/>
          <p14:tracePt t="108801" x="2716213" y="4294188"/>
          <p14:tracePt t="108818" x="2770188" y="4294188"/>
          <p14:tracePt t="108835" x="2841625" y="4311650"/>
          <p14:tracePt t="108852" x="2895600" y="4311650"/>
          <p14:tracePt t="108868" x="2949575" y="4311650"/>
          <p14:tracePt t="108885" x="3021013" y="4311650"/>
          <p14:tracePt t="108902" x="3057525" y="4311650"/>
          <p14:tracePt t="108918" x="3111500" y="4321175"/>
          <p14:tracePt t="108935" x="3163888" y="4330700"/>
          <p14:tracePt t="108951" x="3200400" y="4338638"/>
          <p14:tracePt t="108968" x="3236913" y="4338638"/>
          <p14:tracePt t="108985" x="3271838" y="4348163"/>
          <p14:tracePt t="109001" x="3308350" y="4348163"/>
          <p14:tracePt t="109018" x="3316288" y="4356100"/>
          <p14:tracePt t="109051" x="3335338" y="4356100"/>
          <p14:tracePt t="109068" x="3335338" y="4365625"/>
          <p14:tracePt t="109085" x="3352800" y="4375150"/>
          <p14:tracePt t="109102" x="3370263" y="4392613"/>
          <p14:tracePt t="109118" x="3370263" y="4419600"/>
          <p14:tracePt t="109135" x="3389313" y="4446588"/>
          <p14:tracePt t="109151" x="3397250" y="4464050"/>
          <p14:tracePt t="109168" x="3406775" y="4483100"/>
          <p14:tracePt t="109185" x="3406775" y="4491038"/>
          <p14:tracePt t="109245" x="3397250" y="4508500"/>
          <p14:tracePt t="109253" x="3370263" y="4508500"/>
          <p14:tracePt t="109261" x="3335338" y="4518025"/>
          <p14:tracePt t="109270" x="3281363" y="4527550"/>
          <p14:tracePt t="109285" x="3190875" y="4527550"/>
          <p14:tracePt t="109302" x="3119438" y="4545013"/>
          <p14:tracePt t="109318" x="3074988" y="4545013"/>
          <p14:tracePt t="109335" x="3038475" y="4545013"/>
          <p14:tracePt t="109352" x="3011488" y="4545013"/>
          <p14:tracePt t="109368" x="2976563" y="4545013"/>
          <p14:tracePt t="109385" x="2959100" y="4545013"/>
          <p14:tracePt t="109402" x="2922588" y="4545013"/>
          <p14:tracePt t="109418" x="2895600" y="4535488"/>
          <p14:tracePt t="109435" x="2868613" y="4527550"/>
          <p14:tracePt t="109451" x="2841625" y="4527550"/>
          <p14:tracePt t="109468" x="2806700" y="4527550"/>
          <p14:tracePt t="109485" x="2671763" y="4508500"/>
          <p14:tracePt t="109501" x="2536825" y="4491038"/>
          <p14:tracePt t="109518" x="2357438" y="4473575"/>
          <p14:tracePt t="109535" x="2178050" y="4473575"/>
          <p14:tracePt t="109552" x="2044700" y="4473575"/>
          <p14:tracePt t="109568" x="1963738" y="4473575"/>
          <p14:tracePt t="109585" x="1909763" y="4473575"/>
          <p14:tracePt t="109602" x="1865313" y="4483100"/>
          <p14:tracePt t="109618" x="1828800" y="4491038"/>
          <p14:tracePt t="109635" x="1757363" y="4483100"/>
          <p14:tracePt t="109652" x="1703388" y="4473575"/>
          <p14:tracePt t="109668" x="1639888" y="4446588"/>
          <p14:tracePt t="109685" x="1560513" y="4419600"/>
          <p14:tracePt t="109702" x="1524000" y="4392613"/>
          <p14:tracePt t="109718" x="1497013" y="4375150"/>
          <p14:tracePt t="109735" x="1479550" y="4356100"/>
          <p14:tracePt t="109752" x="1470025" y="4348163"/>
          <p14:tracePt t="109768" x="1460500" y="4330700"/>
          <p14:tracePt t="109785" x="1452563" y="4321175"/>
          <p14:tracePt t="109802" x="1452563" y="4303713"/>
          <p14:tracePt t="109818" x="1452563" y="4284663"/>
          <p14:tracePt t="109835" x="1452563" y="4249738"/>
          <p14:tracePt t="109852" x="1452563" y="4213225"/>
          <p14:tracePt t="109868" x="1452563" y="4195763"/>
          <p14:tracePt t="109933" x="1443038" y="4195763"/>
          <p14:tracePt t="109941" x="1425575" y="4203700"/>
          <p14:tracePt t="109952" x="1381125" y="4249738"/>
          <p14:tracePt t="109968" x="1335088" y="4303713"/>
          <p14:tracePt t="109985" x="1308100" y="4338638"/>
          <p14:tracePt t="110002" x="1290638" y="4348163"/>
          <p14:tracePt t="110078" x="1290638" y="4356100"/>
          <p14:tracePt t="110101" x="1290638" y="4365625"/>
          <p14:tracePt t="110117" x="1290638" y="4375150"/>
          <p14:tracePt t="110141" x="1290638" y="4383088"/>
          <p14:tracePt t="110173" x="1290638" y="4392613"/>
          <p14:tracePt t="110197" x="1290638" y="4402138"/>
          <p14:tracePt t="110205" x="1290638" y="4410075"/>
          <p14:tracePt t="110221" x="1300163" y="4419600"/>
          <p14:tracePt t="110237" x="1300163" y="4429125"/>
          <p14:tracePt t="110245" x="1308100" y="4437063"/>
          <p14:tracePt t="110254" x="1308100" y="4446588"/>
          <p14:tracePt t="110270" x="1308100" y="4456113"/>
          <p14:tracePt t="110285" x="1317625" y="4473575"/>
          <p14:tracePt t="110302" x="1327150" y="4473575"/>
          <p14:tracePt t="110318" x="1327150" y="4483100"/>
          <p14:tracePt t="110349" x="1335088" y="4483100"/>
          <p14:tracePt t="110381" x="1344613" y="4483100"/>
          <p14:tracePt t="110397" x="1354138" y="4483100"/>
          <p14:tracePt t="111318" x="1362075" y="4491038"/>
          <p14:tracePt t="111334" x="1362075" y="4500563"/>
          <p14:tracePt t="111342" x="1381125" y="4500563"/>
          <p14:tracePt t="111357" x="1389063" y="4518025"/>
          <p14:tracePt t="111368" x="1408113" y="4518025"/>
          <p14:tracePt t="111385" x="1416050" y="4527550"/>
          <p14:tracePt t="111402" x="1425575" y="4545013"/>
          <p14:tracePt t="111419" x="1435100" y="4554538"/>
          <p14:tracePt t="111435" x="1443038" y="4562475"/>
          <p14:tracePt t="111452" x="1452563" y="4562475"/>
          <p14:tracePt t="111485" x="1460500" y="4581525"/>
          <p14:tracePt t="111502" x="1479550" y="4589463"/>
          <p14:tracePt t="111519" x="1514475" y="4616450"/>
          <p14:tracePt t="111535" x="1622425" y="4679950"/>
          <p14:tracePt t="111552" x="1757363" y="4741863"/>
          <p14:tracePt t="111569" x="1909763" y="4813300"/>
          <p14:tracePt t="111585" x="2062163" y="4876800"/>
          <p14:tracePt t="111602" x="2178050" y="4913313"/>
          <p14:tracePt t="111619" x="2268538" y="4957763"/>
          <p14:tracePt t="111635" x="2312988" y="4965700"/>
          <p14:tracePt t="111652" x="2339975" y="4975225"/>
          <p14:tracePt t="111885" x="2349500" y="4975225"/>
          <p14:tracePt t="111902" x="2357438" y="4975225"/>
          <p14:tracePt t="111910" x="2374900" y="4975225"/>
          <p14:tracePt t="111919" x="2401888" y="4984750"/>
          <p14:tracePt t="111935" x="2492375" y="5038725"/>
          <p14:tracePt t="111952" x="2581275" y="5092700"/>
          <p14:tracePt t="111969" x="2689225" y="5154613"/>
          <p14:tracePt t="111985" x="2797175" y="5218113"/>
          <p14:tracePt t="112002" x="2895600" y="5270500"/>
          <p14:tracePt t="112019" x="2959100" y="5307013"/>
          <p14:tracePt t="112035" x="3011488" y="5334000"/>
          <p14:tracePt t="112052" x="3048000" y="5360988"/>
          <p14:tracePt t="112069" x="3065463" y="5378450"/>
          <p14:tracePt t="112085" x="3084513" y="5387975"/>
          <p14:tracePt t="112102" x="3084513" y="5397500"/>
          <p14:tracePt t="112119" x="3092450" y="5405438"/>
          <p14:tracePt t="112135" x="3101975" y="5414963"/>
          <p14:tracePt t="112152" x="3119438" y="5432425"/>
          <p14:tracePt t="112185" x="3128963" y="5441950"/>
          <p14:tracePt t="112202" x="3136900" y="5449888"/>
          <p14:tracePt t="112219" x="3155950" y="5459413"/>
          <p14:tracePt t="112235" x="3163888" y="5468938"/>
          <p14:tracePt t="112252" x="3163888" y="5476875"/>
          <p14:tracePt t="112310" x="3173413" y="5476875"/>
          <p14:tracePt t="112326" x="3173413" y="5486400"/>
          <p14:tracePt t="112333" x="3173413" y="5495925"/>
          <p14:tracePt t="112350" x="3173413" y="5503863"/>
          <p14:tracePt t="112358" x="3173413" y="5522913"/>
          <p14:tracePt t="112369" x="3173413" y="5530850"/>
          <p14:tracePt t="112385" x="3173413" y="5540375"/>
          <p14:tracePt t="112402" x="3173413" y="5549900"/>
          <p14:tracePt t="112429" x="3173413" y="5557838"/>
          <p14:tracePt t="112454" x="3173413" y="5567363"/>
          <p14:tracePt t="112477" x="3173413" y="5575300"/>
          <p14:tracePt t="112494" x="3173413" y="5584825"/>
          <p14:tracePt t="112509" x="3163888" y="5594350"/>
          <p14:tracePt t="112526" x="3155950" y="5602288"/>
          <p14:tracePt t="112541" x="3136900" y="5611813"/>
          <p14:tracePt t="112558" x="3128963" y="5621338"/>
          <p14:tracePt t="112653" x="3119438" y="5621338"/>
          <p14:tracePt t="113638" x="3128963" y="5621338"/>
          <p14:tracePt t="113646" x="3136900" y="5621338"/>
          <p14:tracePt t="113654" x="3146425" y="5621338"/>
          <p14:tracePt t="113669" x="3163888" y="5621338"/>
          <p14:tracePt t="113686" x="3227388" y="5638800"/>
          <p14:tracePt t="113702" x="3244850" y="5638800"/>
          <p14:tracePt t="113719" x="3263900" y="5638800"/>
          <p14:tracePt t="113998" x="3244850" y="5638800"/>
          <p14:tracePt t="114006" x="3236913" y="5638800"/>
          <p14:tracePt t="114014" x="3217863" y="5638800"/>
          <p14:tracePt t="114022" x="3200400" y="5638800"/>
          <p14:tracePt t="114036" x="3182938" y="5629275"/>
          <p14:tracePt t="114052" x="3173413" y="5629275"/>
          <p14:tracePt t="114070" x="3155950" y="5629275"/>
          <p14:tracePt t="114086" x="3146425" y="5621338"/>
          <p14:tracePt t="114110" x="3136900" y="5621338"/>
          <p14:tracePt t="114182" x="3128963" y="5621338"/>
          <p14:tracePt t="114685" x="3136900" y="5621338"/>
          <p14:tracePt t="114694" x="3146425" y="5621338"/>
          <p14:tracePt t="114702" x="3155950" y="5621338"/>
          <p14:tracePt t="114725" x="3163888" y="5621338"/>
          <p14:tracePt t="114749" x="3173413" y="5621338"/>
          <p14:tracePt t="115150" x="3182938" y="5621338"/>
          <p14:tracePt t="115358" x="3190875" y="5621338"/>
          <p14:tracePt t="115382" x="3200400" y="5621338"/>
          <p14:tracePt t="115390" x="3209925" y="5621338"/>
          <p14:tracePt t="115406" x="3227388" y="5621338"/>
          <p14:tracePt t="115422" x="3236913" y="5621338"/>
          <p14:tracePt t="115438" x="3244850" y="5621338"/>
          <p14:tracePt t="115446" x="3254375" y="5621338"/>
          <p14:tracePt t="115470" x="3271838" y="5621338"/>
          <p14:tracePt t="115486" x="3271838" y="5611813"/>
          <p14:tracePt t="115573" x="3254375" y="5611813"/>
          <p14:tracePt t="115582" x="3227388" y="5611813"/>
          <p14:tracePt t="115588" x="3200400" y="5611813"/>
          <p14:tracePt t="115588" x="3190875" y="5611813"/>
          <p14:tracePt t="115588" x="3182938" y="5611813"/>
          <p14:tracePt t="115588" x="3173413" y="5611813"/>
          <p14:tracePt t="115588" x="3163888" y="5611813"/>
          <p14:tracePt t="115588" x="3155950" y="5611813"/>
          <p14:tracePt t="115588" x="3146425" y="5611813"/>
          <p14:tracePt t="115588" x="3136900" y="5611813"/>
          <p14:tracePt t="115588" x="3128963" y="5611813"/>
          <p14:tracePt t="115588" x="3119438" y="5611813"/>
          <p14:tracePt t="115588" x="3101975" y="5611813"/>
          <p14:tracePt t="115588" x="3092450" y="5611813"/>
          <p14:tracePt t="115588" x="3092450" y="5621338"/>
          <p14:tracePt t="115588" x="3065463" y="5621338"/>
          <p14:tracePt t="115588" x="3048000" y="5629275"/>
          <p14:tracePt t="115588" x="3030538" y="5638800"/>
          <p14:tracePt t="115588" x="3003550" y="5648325"/>
          <p14:tracePt t="115588" x="2994025" y="5656263"/>
          <p14:tracePt t="115588" x="2976563" y="5656263"/>
          <p14:tracePt t="115588" x="2959100" y="5665788"/>
          <p14:tracePt t="115588" x="2940050" y="5675313"/>
          <p14:tracePt t="115588" x="2913063" y="5675313"/>
          <p14:tracePt t="115588" x="2886075" y="5683250"/>
          <p14:tracePt t="115588" x="2841625" y="5692775"/>
          <p14:tracePt t="115588" x="2787650" y="5702300"/>
          <p14:tracePt t="115588" x="2733675" y="5710238"/>
          <p14:tracePt t="115588" x="2679700" y="5719763"/>
          <p14:tracePt t="115588" x="2600325" y="5719763"/>
          <p14:tracePt t="115588" x="2581275" y="5719763"/>
          <p14:tracePt t="115588" x="2563813" y="5719763"/>
          <p14:tracePt t="115588" x="2546350" y="5719763"/>
          <p14:tracePt t="115588" x="2554288" y="5719763"/>
          <p14:tracePt t="115588" x="2573338" y="5719763"/>
          <p14:tracePt t="115588" x="2600325" y="5727700"/>
          <p14:tracePt t="115588" x="2627313" y="5727700"/>
          <p14:tracePt t="115588" x="2662238" y="5727700"/>
          <p14:tracePt t="115613" x="2671763" y="5737225"/>
          <p14:tracePt t="115638" x="2662238" y="5737225"/>
          <p14:tracePt t="115646" x="2608263" y="5737225"/>
          <p14:tracePt t="115654" x="2536825" y="5737225"/>
          <p14:tracePt t="115664" x="2428875" y="5737225"/>
          <p14:tracePt t="115680" x="2241550" y="5737225"/>
          <p14:tracePt t="115697" x="2035175" y="5727700"/>
          <p14:tracePt t="115714" x="1917700" y="5727700"/>
          <p14:tracePt t="115730" x="1873250" y="5727700"/>
          <p14:tracePt t="115764" x="1865313" y="5727700"/>
          <p14:tracePt t="115822" x="1855788" y="5727700"/>
          <p14:tracePt t="115846" x="1846263" y="5727700"/>
          <p14:tracePt t="115862" x="1838325" y="5727700"/>
          <p14:tracePt t="115870" x="1828800" y="5737225"/>
          <p14:tracePt t="115881" x="1811338" y="5737225"/>
          <p14:tracePt t="115897" x="1765300" y="5746750"/>
          <p14:tracePt t="115914" x="1676400" y="5754688"/>
          <p14:tracePt t="115930" x="1595438" y="5764213"/>
          <p14:tracePt t="115947" x="1541463" y="5764213"/>
          <p14:tracePt t="115964" x="1514475" y="5764213"/>
          <p14:tracePt t="115980" x="1497013" y="5764213"/>
          <p14:tracePt t="115997" x="1479550" y="5764213"/>
          <p14:tracePt t="116014" x="1452563" y="5764213"/>
          <p14:tracePt t="116030" x="1425575" y="5764213"/>
          <p14:tracePt t="116047" x="1398588" y="5764213"/>
          <p14:tracePt t="116064" x="1371600" y="5764213"/>
          <p14:tracePt t="116080" x="1354138" y="5764213"/>
          <p14:tracePt t="116097" x="1335088" y="5764213"/>
          <p14:tracePt t="116214" x="1344613" y="5764213"/>
          <p14:tracePt t="116222" x="1371600" y="5764213"/>
          <p14:tracePt t="116230" x="1425575" y="5781675"/>
          <p14:tracePt t="116247" x="1524000" y="5791200"/>
          <p14:tracePt t="116264" x="1631950" y="5791200"/>
          <p14:tracePt t="116280" x="1712913" y="5791200"/>
          <p14:tracePt t="116297" x="1747838" y="5791200"/>
          <p14:tracePt t="116314" x="1765300" y="5781675"/>
          <p14:tracePt t="116331" x="1774825" y="5781675"/>
          <p14:tracePt t="116347" x="1784350" y="5773738"/>
          <p14:tracePt t="116364" x="1792288" y="5773738"/>
          <p14:tracePt t="116397" x="1801813" y="5773738"/>
          <p14:tracePt t="116414" x="1838325" y="5764213"/>
          <p14:tracePt t="116430" x="1882775" y="5754688"/>
          <p14:tracePt t="116447" x="1927225" y="5737225"/>
          <p14:tracePt t="116464" x="1963738" y="5727700"/>
          <p14:tracePt t="116480" x="1998663" y="5727700"/>
          <p14:tracePt t="116497" x="2008188" y="5727700"/>
          <p14:tracePt t="116514" x="2044700" y="5727700"/>
          <p14:tracePt t="116530" x="2062163" y="5727700"/>
          <p14:tracePt t="116547" x="2106613" y="5727700"/>
          <p14:tracePt t="116564" x="2143125" y="5737225"/>
          <p14:tracePt t="116581" x="2187575" y="5737225"/>
          <p14:tracePt t="116597" x="2232025" y="5737225"/>
          <p14:tracePt t="116614" x="2312988" y="5737225"/>
          <p14:tracePt t="116631" x="2357438" y="5737225"/>
          <p14:tracePt t="116647" x="2384425" y="5737225"/>
          <p14:tracePt t="116664" x="2401888" y="5737225"/>
          <p14:tracePt t="116697" x="2411413" y="5737225"/>
          <p14:tracePt t="116714" x="2428875" y="5737225"/>
          <p14:tracePt t="116730" x="2447925" y="5737225"/>
          <p14:tracePt t="116747" x="2474913" y="5737225"/>
          <p14:tracePt t="116764" x="2501900" y="5737225"/>
          <p14:tracePt t="116781" x="2519363" y="5737225"/>
          <p14:tracePt t="116797" x="2536825" y="5737225"/>
          <p14:tracePt t="116814" x="2581275" y="5737225"/>
          <p14:tracePt t="116830" x="2600325" y="5737225"/>
          <p14:tracePt t="116847" x="2617788" y="5737225"/>
          <p14:tracePt t="116864" x="2635250" y="5737225"/>
          <p14:tracePt t="116897" x="2644775" y="5737225"/>
          <p14:tracePt t="118390" x="2654300" y="5746750"/>
          <p14:tracePt t="118422" x="2662238" y="5746750"/>
          <p14:tracePt t="118446" x="2662238" y="5754688"/>
          <p14:tracePt t="118478" x="2662238" y="5764213"/>
          <p14:tracePt t="118519" x="2662238" y="5773738"/>
          <p14:tracePt t="118558" x="2671763" y="5781675"/>
          <p14:tracePt t="118574" x="2689225" y="5781675"/>
          <p14:tracePt t="118974" x="2689225" y="5791200"/>
          <p14:tracePt t="118990" x="2689225" y="5800725"/>
          <p14:tracePt t="119287" x="2698750" y="5808663"/>
          <p14:tracePt t="119310" x="2698750" y="5818188"/>
          <p14:tracePt t="119327" x="2698750" y="5827713"/>
          <p14:tracePt t="119334" x="2698750" y="5835650"/>
          <p14:tracePt t="119351" x="2706688" y="5845175"/>
          <p14:tracePt t="119366" x="2716213" y="5862638"/>
          <p14:tracePt t="119382" x="2716213" y="5872163"/>
          <p14:tracePt t="119391" x="2725738" y="5880100"/>
          <p14:tracePt t="119399" x="2725738" y="5889625"/>
          <p14:tracePt t="119414" x="2743200" y="5899150"/>
          <p14:tracePt t="119431" x="2779713" y="5916613"/>
          <p14:tracePt t="119448" x="2824163" y="5943600"/>
          <p14:tracePt t="119464" x="2878138" y="5961063"/>
          <p14:tracePt t="119481" x="2932113" y="5970588"/>
          <p14:tracePt t="119498" x="2984500" y="5988050"/>
          <p14:tracePt t="119514" x="3038475" y="6007100"/>
          <p14:tracePt t="119531" x="3074988" y="6007100"/>
          <p14:tracePt t="119548" x="3101975" y="6007100"/>
          <p14:tracePt t="119564" x="3111500" y="6015038"/>
          <p14:tracePt t="119581" x="3119438" y="6015038"/>
          <p14:tracePt t="119598" x="3128963" y="6015038"/>
          <p14:tracePt t="119614" x="3146425" y="6024563"/>
          <p14:tracePt t="119631" x="3163888" y="6024563"/>
          <p14:tracePt t="119648" x="3182938" y="6032500"/>
          <p14:tracePt t="119664" x="3200400" y="6042025"/>
          <p14:tracePt t="119681" x="3209925" y="6042025"/>
          <p14:tracePt t="119967" x="3209925" y="6051550"/>
          <p14:tracePt t="119975" x="3217863" y="6051550"/>
          <p14:tracePt t="119991" x="3217863" y="6059488"/>
          <p14:tracePt t="120014" x="3217863" y="6069013"/>
          <p14:tracePt t="120102" x="3217863" y="6078538"/>
          <p14:tracePt t="120119" x="3217863" y="6086475"/>
          <p14:tracePt t="120150" x="3217863" y="6096000"/>
          <p14:tracePt t="120174" x="3217863" y="6105525"/>
          <p14:tracePt t="120183" x="3217863" y="6122988"/>
          <p14:tracePt t="120190" x="3217863" y="6132513"/>
          <p14:tracePt t="120200" x="3217863" y="6140450"/>
          <p14:tracePt t="120215" x="3217863" y="6159500"/>
          <p14:tracePt t="120232" x="3209925" y="6194425"/>
          <p14:tracePt t="120249" x="3182938" y="6230938"/>
          <p14:tracePt t="120264" x="3146425" y="6284913"/>
          <p14:tracePt t="120281" x="3119438" y="6319838"/>
          <p14:tracePt t="120298" x="3092450" y="6346825"/>
          <p14:tracePt t="120315" x="3084513" y="6373813"/>
          <p14:tracePt t="120331" x="3065463" y="6410325"/>
          <p14:tracePt t="120348" x="3057525" y="6418263"/>
          <p14:tracePt t="120647" x="3057525" y="6427788"/>
          <p14:tracePt t="120679" x="3065463" y="6427788"/>
          <p14:tracePt t="120686" x="3074988" y="6427788"/>
          <p14:tracePt t="120698" x="3084513" y="6437313"/>
          <p14:tracePt t="120715" x="3101975" y="6445250"/>
          <p14:tracePt t="120731" x="3128963" y="6445250"/>
          <p14:tracePt t="120748" x="3163888" y="6454775"/>
          <p14:tracePt t="120765" x="3182938" y="6454775"/>
          <p14:tracePt t="120781" x="3217863" y="6454775"/>
          <p14:tracePt t="120815" x="3236913" y="6454775"/>
          <p14:tracePt t="120831" x="3244850" y="6454775"/>
          <p14:tracePt t="120865" x="3254375" y="6454775"/>
          <p14:tracePt t="120887" x="3263900" y="6454775"/>
          <p14:tracePt t="120903" x="3281363" y="6454775"/>
          <p14:tracePt t="120919" x="3298825" y="6454775"/>
          <p14:tracePt t="120935" x="3308350" y="6454775"/>
          <p14:tracePt t="120948" x="3316288" y="6454775"/>
          <p14:tracePt t="120965" x="3343275" y="6454775"/>
          <p14:tracePt t="120981" x="3379788" y="6454775"/>
          <p14:tracePt t="120998" x="3468688" y="6454775"/>
          <p14:tracePt t="121015" x="3505200" y="6454775"/>
          <p14:tracePt t="121031" x="3568700" y="6472238"/>
          <p14:tracePt t="121048" x="3621088" y="6472238"/>
          <p14:tracePt t="121065" x="3675063" y="6472238"/>
          <p14:tracePt t="121081" x="3694113" y="6472238"/>
          <p14:tracePt t="121098" x="3711575" y="6472238"/>
          <p14:tracePt t="121115" x="3729038" y="6472238"/>
          <p14:tracePt t="121131" x="3738563" y="6472238"/>
          <p14:tracePt t="121148" x="3765550" y="6464300"/>
          <p14:tracePt t="121165" x="3773488" y="6464300"/>
          <p14:tracePt t="121181" x="3792538" y="6464300"/>
          <p14:tracePt t="121198" x="3800475" y="6464300"/>
          <p14:tracePt t="121455" x="3800475" y="6454775"/>
          <p14:tracePt t="121471" x="3800475" y="6445250"/>
          <p14:tracePt t="121478" x="3810000" y="6445250"/>
          <p14:tracePt t="121495" x="3819525" y="6437313"/>
          <p14:tracePt t="122623" x="3810000" y="6437313"/>
          <p14:tracePt t="122647" x="3800475" y="6437313"/>
          <p14:tracePt t="122679" x="3800475" y="6445250"/>
          <p14:tracePt t="122687" x="3800475" y="6454775"/>
          <p14:tracePt t="122703" x="3810000" y="6454775"/>
          <p14:tracePt t="122943" x="3792538" y="6454775"/>
          <p14:tracePt t="122959" x="3765550" y="6464300"/>
          <p14:tracePt t="123031" x="3765550" y="6472238"/>
          <p14:tracePt t="123063" x="3756025" y="6472238"/>
          <p14:tracePt t="123159" x="3746500" y="6472238"/>
          <p14:tracePt t="123175" x="3738563" y="6464300"/>
          <p14:tracePt t="123207" x="3729038" y="6464300"/>
          <p14:tracePt t="123231" x="3721100" y="6464300"/>
          <p14:tracePt t="123255" x="3711575" y="6464300"/>
          <p14:tracePt t="123263" x="3702050" y="6464300"/>
          <p14:tracePt t="123279" x="3684588" y="6464300"/>
          <p14:tracePt t="123295" x="3675063" y="6464300"/>
          <p14:tracePt t="123303" x="3667125" y="6464300"/>
          <p14:tracePt t="123315" x="3657600" y="6454775"/>
          <p14:tracePt t="123332" x="3640138" y="6454775"/>
          <p14:tracePt t="123348" x="3630613" y="6454775"/>
          <p14:tracePt t="123365" x="3613150" y="6454775"/>
          <p14:tracePt t="123382" x="3586163" y="6454775"/>
          <p14:tracePt t="123399" x="3532188" y="6437313"/>
          <p14:tracePt t="123415" x="3487738" y="6427788"/>
          <p14:tracePt t="123432" x="3441700" y="6427788"/>
          <p14:tracePt t="123448" x="3397250" y="6418263"/>
          <p14:tracePt t="123465" x="3370263" y="6410325"/>
          <p14:tracePt t="123482" x="3343275" y="6400800"/>
          <p14:tracePt t="123498" x="3325813" y="6400800"/>
          <p14:tracePt t="123515" x="3308350" y="6391275"/>
          <p14:tracePt t="123532" x="3298825" y="6383338"/>
          <p14:tracePt t="123565" x="3281363" y="6373813"/>
          <p14:tracePt t="123631" x="3271838" y="6373813"/>
          <p14:tracePt t="123711" x="3263900" y="6373813"/>
          <p14:tracePt t="123727" x="3254375" y="6373813"/>
          <p14:tracePt t="123743" x="3236913" y="6373813"/>
          <p14:tracePt t="123759" x="3217863" y="6391275"/>
          <p14:tracePt t="123767" x="3209925" y="6391275"/>
          <p14:tracePt t="123775" x="3200400" y="6400800"/>
          <p14:tracePt t="123783" x="3200400" y="6410325"/>
          <p14:tracePt t="123799" x="3190875" y="6437313"/>
          <p14:tracePt t="123815" x="3182938" y="6445250"/>
          <p14:tracePt t="123832" x="3182938" y="6464300"/>
          <p14:tracePt t="124175" x="3182938" y="6472238"/>
          <p14:tracePt t="124199" x="3190875" y="6472238"/>
          <p14:tracePt t="124207" x="3209925" y="6472238"/>
          <p14:tracePt t="124215" x="3217863" y="6472238"/>
          <p14:tracePt t="124232" x="3254375" y="6472238"/>
          <p14:tracePt t="124248" x="3271838" y="6472238"/>
          <p14:tracePt t="124265" x="3298825" y="6472238"/>
          <p14:tracePt t="124282" x="3316288" y="6472238"/>
          <p14:tracePt t="124298" x="3335338" y="6472238"/>
          <p14:tracePt t="124315" x="3352800" y="6472238"/>
          <p14:tracePt t="124332" x="3370263" y="6472238"/>
          <p14:tracePt t="124349" x="3397250" y="6472238"/>
          <p14:tracePt t="124365" x="3424238" y="6472238"/>
          <p14:tracePt t="124382" x="3468688" y="6472238"/>
          <p14:tracePt t="124399" x="3532188" y="6472238"/>
          <p14:tracePt t="124415" x="3586163" y="6472238"/>
          <p14:tracePt t="124432" x="3630613" y="6472238"/>
          <p14:tracePt t="124448" x="3675063" y="6472238"/>
          <p14:tracePt t="124465" x="3746500" y="6472238"/>
          <p14:tracePt t="124482" x="3836988" y="6472238"/>
          <p14:tracePt t="124499" x="3935413" y="6472238"/>
          <p14:tracePt t="124515" x="4043363" y="6472238"/>
          <p14:tracePt t="124532" x="4124325" y="6472238"/>
          <p14:tracePt t="124549" x="4195763" y="6472238"/>
          <p14:tracePt t="124565" x="4249738" y="6472238"/>
          <p14:tracePt t="124582" x="4284663" y="6472238"/>
          <p14:tracePt t="124599" x="4383088" y="6481763"/>
          <p14:tracePt t="124615" x="4483100" y="6499225"/>
          <p14:tracePt t="124632" x="4616450" y="6508750"/>
          <p14:tracePt t="124649" x="4760913" y="6508750"/>
          <p14:tracePt t="124665" x="4930775" y="6516688"/>
          <p14:tracePt t="124682" x="5083175" y="6516688"/>
          <p14:tracePt t="124699" x="5208588" y="6526213"/>
          <p14:tracePt t="124715" x="5289550" y="6526213"/>
          <p14:tracePt t="124732" x="5378450" y="6526213"/>
          <p14:tracePt t="124749" x="5449888" y="6526213"/>
          <p14:tracePt t="124766" x="5513388" y="6526213"/>
          <p14:tracePt t="124782" x="5549900" y="6526213"/>
          <p14:tracePt t="124799" x="5602288" y="6526213"/>
          <p14:tracePt t="124815" x="5648325" y="6526213"/>
          <p14:tracePt t="124832" x="5702300" y="6526213"/>
          <p14:tracePt t="124849" x="5791200" y="6526213"/>
          <p14:tracePt t="124865" x="5889625" y="6526213"/>
          <p14:tracePt t="124882" x="5988050" y="6526213"/>
          <p14:tracePt t="124899" x="6069013" y="6526213"/>
          <p14:tracePt t="124915" x="6132513" y="6516688"/>
          <p14:tracePt t="124932" x="6159500" y="6516688"/>
          <p14:tracePt t="124949" x="6167438" y="6516688"/>
          <p14:tracePt t="125095" x="6176963" y="6516688"/>
          <p14:tracePt t="125111" x="6184900" y="6516688"/>
          <p14:tracePt t="125119" x="6194425" y="6516688"/>
          <p14:tracePt t="125135" x="6203950" y="6516688"/>
          <p14:tracePt t="125143" x="6221413" y="6516688"/>
          <p14:tracePt t="125151" x="6230938" y="6516688"/>
          <p14:tracePt t="125165" x="6248400" y="6516688"/>
          <p14:tracePt t="125182" x="6275388" y="6516688"/>
          <p14:tracePt t="125199" x="6346825" y="6516688"/>
          <p14:tracePt t="125215" x="6410325" y="6526213"/>
          <p14:tracePt t="125232" x="6481763" y="6543675"/>
          <p14:tracePt t="125249" x="6553200" y="6562725"/>
          <p14:tracePt t="125265" x="6624638" y="6580188"/>
          <p14:tracePt t="125282" x="6651625" y="6580188"/>
          <p14:tracePt t="125299" x="6669088" y="6580188"/>
          <p14:tracePt t="125315" x="6678613" y="6580188"/>
          <p14:tracePt t="125332" x="6696075" y="6580188"/>
          <p14:tracePt t="125349" x="6715125" y="6580188"/>
          <p14:tracePt t="125366" x="6732588" y="6580188"/>
          <p14:tracePt t="125382" x="6742113" y="6570663"/>
          <p14:tracePt t="125487" x="6742113" y="6580188"/>
          <p14:tracePt t="125495" x="6742113" y="6597650"/>
          <p14:tracePt t="125503" x="6732588" y="6616700"/>
          <p14:tracePt t="125515" x="6723063" y="6624638"/>
          <p14:tracePt t="125532" x="6723063" y="6634163"/>
          <p14:tracePt t="125767" x="6732588" y="6634163"/>
          <p14:tracePt t="125775" x="6750050" y="6634163"/>
          <p14:tracePt t="125784" x="6777038" y="6634163"/>
          <p14:tracePt t="125799" x="6821488" y="6624638"/>
          <p14:tracePt t="125815" x="6894513" y="6624638"/>
          <p14:tracePt t="125832" x="6992938" y="6624638"/>
          <p14:tracePt t="125849" x="7108825" y="6624638"/>
          <p14:tracePt t="125865" x="7216775" y="6624638"/>
          <p14:tracePt t="125882" x="7315200" y="6624638"/>
          <p14:tracePt t="125899" x="7396163" y="6616700"/>
          <p14:tracePt t="125916" x="7458075" y="6616700"/>
          <p14:tracePt t="125932" x="7504113" y="6607175"/>
          <p14:tracePt t="125949" x="7556500" y="6607175"/>
          <p14:tracePt t="125966" x="7620000" y="6607175"/>
          <p14:tracePt t="125982" x="7691438" y="6607175"/>
          <p14:tracePt t="125999" x="7799388" y="6607175"/>
          <p14:tracePt t="126016" x="7835900" y="6607175"/>
          <p14:tracePt t="126032" x="7843838" y="6607175"/>
          <p14:tracePt t="126049" x="7853363" y="6607175"/>
          <p14:tracePt t="126103" x="7861300" y="6607175"/>
          <p14:tracePt t="126399" x="7861300" y="6597650"/>
          <p14:tracePt t="126407" x="7870825" y="6597650"/>
          <p14:tracePt t="126423" x="7870825" y="6589713"/>
          <p14:tracePt t="126432" x="7880350" y="6589713"/>
          <p14:tracePt t="126449" x="7897813" y="6580188"/>
          <p14:tracePt t="126465" x="7915275" y="6580188"/>
          <p14:tracePt t="126482" x="7951788" y="6562725"/>
          <p14:tracePt t="126499" x="7978775" y="6562725"/>
          <p14:tracePt t="126516" x="7996238" y="6562725"/>
          <p14:tracePt t="126533" x="8013700" y="6562725"/>
          <p14:tracePt t="126549" x="8040688" y="6553200"/>
          <p14:tracePt t="126566" x="8050213" y="6553200"/>
          <p14:tracePt t="126582" x="8067675" y="6543675"/>
          <p14:tracePt t="126599" x="8077200" y="6543675"/>
          <p14:tracePt t="126616" x="8104188" y="6543675"/>
          <p14:tracePt t="126632" x="8121650" y="6543675"/>
          <p14:tracePt t="126649" x="8158163" y="6543675"/>
          <p14:tracePt t="126666" x="8202613" y="6543675"/>
          <p14:tracePt t="126682" x="8256588" y="6543675"/>
          <p14:tracePt t="126699" x="8301038" y="6543675"/>
          <p14:tracePt t="126716" x="8345488" y="6553200"/>
          <p14:tracePt t="126733" x="8426450" y="6570663"/>
          <p14:tracePt t="126749" x="8516938" y="6570663"/>
          <p14:tracePt t="126766" x="8615363" y="6570663"/>
          <p14:tracePt t="126782" x="8713788" y="6570663"/>
          <p14:tracePt t="126799" x="8883650" y="6570663"/>
          <p14:tracePt t="126816" x="8991600" y="6570663"/>
          <p14:tracePt t="126833" x="9107488" y="6570663"/>
          <p14:tracePt t="126849" x="9215438" y="6570663"/>
          <p14:tracePt t="126866" x="9332913" y="6570663"/>
          <p14:tracePt t="126882" x="9404350" y="6570663"/>
          <p14:tracePt t="126899" x="9448800" y="6570663"/>
          <p14:tracePt t="126916" x="9485313" y="6570663"/>
          <p14:tracePt t="126975" x="9493250" y="6570663"/>
          <p14:tracePt t="126991" x="9502775" y="6570663"/>
          <p14:tracePt t="127031" x="9512300" y="6570663"/>
          <p14:tracePt t="127168" x="9520238" y="6570663"/>
          <p14:tracePt t="127207" x="9529763" y="6570663"/>
          <p14:tracePt t="127263" x="9537700" y="6570663"/>
          <p14:tracePt t="127279" x="9547225" y="6570663"/>
          <p14:tracePt t="127295" x="9556750" y="6570663"/>
          <p14:tracePt t="127319" x="9564688" y="6570663"/>
          <p14:tracePt t="127344" x="9574213" y="6570663"/>
          <p14:tracePt t="127359" x="9583738" y="6570663"/>
          <p14:tracePt t="127367" x="9591675" y="6570663"/>
          <p14:tracePt t="127391" x="9601200" y="6570663"/>
          <p14:tracePt t="127479" x="9610725" y="6570663"/>
          <p14:tracePt t="127512" x="9618663" y="6570663"/>
          <p14:tracePt t="127535" x="9628188" y="6570663"/>
          <p14:tracePt t="127560" x="9637713" y="6562725"/>
          <p14:tracePt t="127599" x="9645650" y="6553200"/>
          <p14:tracePt t="127711" x="9645650" y="6543675"/>
          <p14:tracePt t="127727" x="9645650" y="6535738"/>
          <p14:tracePt t="127735" x="9645650" y="6526213"/>
          <p14:tracePt t="127752" x="9645650" y="6516688"/>
          <p14:tracePt t="127760" x="9645650" y="6508750"/>
          <p14:tracePt t="127768" x="9645650" y="6499225"/>
          <p14:tracePt t="127782" x="9637713" y="6489700"/>
          <p14:tracePt t="127799" x="9618663" y="6454775"/>
          <p14:tracePt t="127816" x="9610725" y="6427788"/>
          <p14:tracePt t="127832" x="9591675" y="6391275"/>
          <p14:tracePt t="127849" x="9574213" y="6364288"/>
          <p14:tracePt t="127866" x="9556750" y="6319838"/>
          <p14:tracePt t="127882" x="9547225" y="6275388"/>
          <p14:tracePt t="127899" x="9547225" y="6238875"/>
          <p14:tracePt t="127916" x="9547225" y="6203950"/>
          <p14:tracePt t="127933" x="9547225" y="6176963"/>
          <p14:tracePt t="127949" x="9556750" y="6159500"/>
          <p14:tracePt t="127966" x="9556750" y="6132513"/>
          <p14:tracePt t="127983" x="9564688" y="6105525"/>
          <p14:tracePt t="127999" x="9583738" y="6051550"/>
          <p14:tracePt t="128016" x="9601200" y="5997575"/>
          <p14:tracePt t="128033" x="9610725" y="5953125"/>
          <p14:tracePt t="128049" x="9637713" y="5916613"/>
          <p14:tracePt t="128066" x="9645650" y="5889625"/>
          <p14:tracePt t="128083" x="9655175" y="5872163"/>
          <p14:tracePt t="128099" x="9664700" y="5854700"/>
          <p14:tracePt t="128116" x="9682163" y="5835650"/>
          <p14:tracePt t="128133" x="9690100" y="5818188"/>
          <p14:tracePt t="128167" x="9699625" y="5818188"/>
          <p14:tracePt t="128184" x="9709150" y="5818188"/>
          <p14:tracePt t="128208" x="9717088" y="5808663"/>
          <p14:tracePt t="128216" x="9736138" y="5808663"/>
          <p14:tracePt t="128223" x="9744075" y="5808663"/>
          <p14:tracePt t="128233" x="9753600" y="5808663"/>
          <p14:tracePt t="128249" x="9771063" y="5808663"/>
          <p14:tracePt t="128266" x="9798050" y="5808663"/>
          <p14:tracePt t="128283" x="9817100" y="5808663"/>
          <p14:tracePt t="128299" x="9842500" y="5818188"/>
          <p14:tracePt t="128316" x="9861550" y="5818188"/>
          <p14:tracePt t="128333" x="9888538" y="5835650"/>
          <p14:tracePt t="128349" x="9906000" y="5835650"/>
          <p14:tracePt t="128366" x="9915525" y="5845175"/>
          <p14:tracePt t="128383" x="9923463" y="5845175"/>
          <p14:tracePt t="128399" x="9942513" y="5862638"/>
          <p14:tracePt t="128416" x="9950450" y="5862638"/>
          <p14:tracePt t="128433" x="9959975" y="5872163"/>
          <p14:tracePt t="128449" x="9969500" y="5880100"/>
          <p14:tracePt t="128466" x="9977438" y="5899150"/>
          <p14:tracePt t="128483" x="9986963" y="5907088"/>
          <p14:tracePt t="128499" x="9994900" y="5907088"/>
          <p14:tracePt t="128516" x="10004425" y="5926138"/>
          <p14:tracePt t="128533" x="10013950" y="5934075"/>
          <p14:tracePt t="128549" x="10021888" y="5953125"/>
          <p14:tracePt t="128566" x="10021888" y="5961063"/>
          <p14:tracePt t="128583" x="10031413" y="5970588"/>
          <p14:tracePt t="128599" x="10040938" y="5988050"/>
          <p14:tracePt t="128616" x="10040938" y="5997575"/>
          <p14:tracePt t="128633" x="10040938" y="6007100"/>
          <p14:tracePt t="128649" x="10048875" y="6015038"/>
          <p14:tracePt t="128666" x="10048875" y="6032500"/>
          <p14:tracePt t="128683" x="10048875" y="6042025"/>
          <p14:tracePt t="128699" x="10048875" y="6051550"/>
          <p14:tracePt t="128716" x="10048875" y="6069013"/>
          <p14:tracePt t="128733" x="10048875" y="6078538"/>
          <p14:tracePt t="128749" x="10048875" y="6086475"/>
          <p14:tracePt t="128766" x="10048875" y="6113463"/>
          <p14:tracePt t="128783" x="10048875" y="6132513"/>
          <p14:tracePt t="128800" x="10013950" y="6159500"/>
          <p14:tracePt t="128816" x="9994900" y="6167438"/>
          <p14:tracePt t="128833" x="9959975" y="6176963"/>
          <p14:tracePt t="128849" x="9923463" y="6194425"/>
          <p14:tracePt t="128866" x="9861550" y="6203950"/>
          <p14:tracePt t="128883" x="9763125" y="6230938"/>
          <p14:tracePt t="128900" x="9699625" y="6248400"/>
          <p14:tracePt t="128916" x="9672638" y="6248400"/>
          <p14:tracePt t="128933" x="9655175" y="6248400"/>
          <p14:tracePt t="128976" x="9645650" y="6248400"/>
          <p14:tracePt t="128999" x="9637713" y="6248400"/>
          <p14:tracePt t="129008" x="9628188" y="6248400"/>
          <p14:tracePt t="129016" x="9618663" y="6248400"/>
          <p14:tracePt t="129033" x="9610725" y="6230938"/>
          <p14:tracePt t="129049" x="9601200" y="6203950"/>
          <p14:tracePt t="129066" x="9583738" y="6167438"/>
          <p14:tracePt t="129083" x="9574213" y="6149975"/>
          <p14:tracePt t="129099" x="9564688" y="6122988"/>
          <p14:tracePt t="129116" x="9564688" y="6105525"/>
          <p14:tracePt t="129133" x="9564688" y="6086475"/>
          <p14:tracePt t="129149" x="9564688" y="6078538"/>
          <p14:tracePt t="129166" x="9564688" y="6059488"/>
          <p14:tracePt t="129183" x="9574213" y="6059488"/>
          <p14:tracePt t="129199" x="9583738" y="6059488"/>
          <p14:tracePt t="129216" x="9591675" y="6059488"/>
          <p14:tracePt t="129233" x="9601200" y="6059488"/>
          <p14:tracePt t="129249" x="9637713" y="6059488"/>
          <p14:tracePt t="129266" x="9655175" y="6059488"/>
          <p14:tracePt t="129283" x="9699625" y="6059488"/>
          <p14:tracePt t="129299" x="9736138" y="6059488"/>
          <p14:tracePt t="129316" x="9763125" y="6059488"/>
          <p14:tracePt t="129333" x="9798050" y="6051550"/>
          <p14:tracePt t="129366" x="9817100" y="6051550"/>
          <p14:tracePt t="129383" x="9825038" y="6051550"/>
          <p14:tracePt t="129416" x="9834563" y="6051550"/>
          <p14:tracePt t="129448" x="9842500" y="6051550"/>
          <p14:tracePt t="129480" x="9852025" y="6051550"/>
          <p14:tracePt t="129495" x="9861550" y="6051550"/>
          <p14:tracePt t="129527" x="9869488" y="6051550"/>
          <p14:tracePt t="129544" x="9879013" y="6051550"/>
          <p14:tracePt t="129568" x="9888538" y="6051550"/>
          <p14:tracePt t="129600" x="9896475" y="6059488"/>
          <p14:tracePt t="129632" x="9896475" y="6069013"/>
          <p14:tracePt t="129639" x="9896475" y="6078538"/>
          <p14:tracePt t="129664" x="9896475" y="6086475"/>
          <p14:tracePt t="129736" x="9896475" y="6105525"/>
          <p14:tracePt t="129744" x="9879013" y="6105525"/>
          <p14:tracePt t="129752" x="9861550" y="6113463"/>
          <p14:tracePt t="129766" x="9852025" y="6122988"/>
          <p14:tracePt t="129783" x="9817100" y="6132513"/>
          <p14:tracePt t="129800" x="9790113" y="6149975"/>
          <p14:tracePt t="129816" x="9780588" y="6159500"/>
          <p14:tracePt t="129833" x="9771063" y="6176963"/>
          <p14:tracePt t="129849" x="9763125" y="6176963"/>
          <p14:tracePt t="129866" x="9753600" y="6176963"/>
          <p14:tracePt t="129883" x="9744075" y="6184900"/>
          <p14:tracePt t="129900" x="9726613" y="6184900"/>
          <p14:tracePt t="129916" x="9709150" y="6184900"/>
          <p14:tracePt t="129933" x="9682163" y="6194425"/>
          <p14:tracePt t="129950" x="9655175" y="6194425"/>
          <p14:tracePt t="129966" x="9645650" y="6203950"/>
          <p14:tracePt t="129999" x="9637713" y="6203950"/>
          <p14:tracePt t="130024" x="9618663" y="6203950"/>
          <p14:tracePt t="130040" x="9618663" y="6194425"/>
          <p14:tracePt t="130049" x="9618663" y="6176963"/>
          <p14:tracePt t="130066" x="9618663" y="6132513"/>
          <p14:tracePt t="130083" x="9618663" y="6078538"/>
          <p14:tracePt t="130099" x="9618663" y="6042025"/>
          <p14:tracePt t="130116" x="9618663" y="5997575"/>
          <p14:tracePt t="130133" x="9637713" y="5970588"/>
          <p14:tracePt t="130150" x="9664700" y="5943600"/>
          <p14:tracePt t="130166" x="9672638" y="5934075"/>
          <p14:tracePt t="130184" x="9690100" y="5934075"/>
          <p14:tracePt t="130200" x="9726613" y="5934075"/>
          <p14:tracePt t="130216" x="9771063" y="5934075"/>
          <p14:tracePt t="130233" x="9825038" y="5961063"/>
          <p14:tracePt t="130249" x="9869488" y="5997575"/>
          <p14:tracePt t="130266" x="9888538" y="6007100"/>
          <p14:tracePt t="130283" x="9896475" y="6015038"/>
          <p14:tracePt t="130300" x="9896475" y="6024563"/>
          <p14:tracePt t="130316" x="9888538" y="6051550"/>
          <p14:tracePt t="130333" x="9869488" y="6069013"/>
          <p14:tracePt t="130350" x="9842500" y="6096000"/>
          <p14:tracePt t="130366" x="9825038" y="6113463"/>
          <p14:tracePt t="130383" x="9817100" y="6122988"/>
          <p14:tracePt t="130400" x="9807575" y="6122988"/>
          <p14:tracePt t="130456" x="9798050" y="6122988"/>
          <p14:tracePt t="130504" x="9798050" y="6113463"/>
          <p14:tracePt t="130512" x="9798050" y="6096000"/>
          <p14:tracePt t="130528" x="9807575" y="6078538"/>
          <p14:tracePt t="130536" x="9817100" y="6078538"/>
          <p14:tracePt t="130552" x="9834563" y="6078538"/>
          <p14:tracePt t="130568" x="9842500" y="6078538"/>
          <p14:tracePt t="130584" x="9861550" y="6078538"/>
          <p14:tracePt t="130608" x="9869488" y="6078538"/>
          <p14:tracePt t="130632" x="9869488" y="6086475"/>
          <p14:tracePt t="130640" x="9869488" y="6105525"/>
          <p14:tracePt t="130650" x="9869488" y="6122988"/>
          <p14:tracePt t="130667" x="9869488" y="6132513"/>
          <p14:tracePt t="130684" x="9861550" y="6149975"/>
          <p14:tracePt t="130700" x="9842500" y="6149975"/>
          <p14:tracePt t="130717" x="9817100" y="6149975"/>
          <p14:tracePt t="130733" x="9798050" y="6149975"/>
          <p14:tracePt t="130750" x="9780588" y="6140450"/>
          <p14:tracePt t="130767" x="9771063" y="6132513"/>
          <p14:tracePt t="130784" x="9771063" y="6105525"/>
          <p14:tracePt t="130800" x="9771063" y="6069013"/>
          <p14:tracePt t="130816" x="9771063" y="6059488"/>
          <p14:tracePt t="130833" x="9771063" y="6051550"/>
          <p14:tracePt t="130850" x="9780588" y="6042025"/>
          <p14:tracePt t="130904" x="9780588" y="6051550"/>
          <p14:tracePt t="130912" x="9780588" y="6069013"/>
          <p14:tracePt t="130920" x="9780588" y="6078538"/>
          <p14:tracePt t="130933" x="9780588" y="6105525"/>
          <p14:tracePt t="130950" x="9763125" y="6122988"/>
          <p14:tracePt t="130967" x="9753600" y="6140450"/>
          <p14:tracePt t="131000" x="9744075" y="6149975"/>
          <p14:tracePt t="131016" x="9736138" y="6149975"/>
          <p14:tracePt t="131033" x="9736138" y="6140450"/>
          <p14:tracePt t="131050" x="9717088" y="6132513"/>
          <p14:tracePt t="131066" x="9717088" y="6122988"/>
          <p14:tracePt t="131083" x="9709150" y="6122988"/>
          <p14:tracePt t="131100" x="9709150" y="6113463"/>
          <p14:tracePt t="131116" x="9709150" y="6105525"/>
          <p14:tracePt t="131192" x="9709150" y="6113463"/>
          <p14:tracePt t="131216" x="9709150" y="6122988"/>
          <p14:tracePt t="131312" x="9709150" y="6113463"/>
          <p14:tracePt t="131328" x="9717088" y="6105525"/>
          <p14:tracePt t="131336" x="9726613" y="6096000"/>
          <p14:tracePt t="131344" x="9726613" y="6086475"/>
          <p14:tracePt t="131352" x="9736138" y="6086475"/>
          <p14:tracePt t="131366" x="9744075" y="6086475"/>
          <p14:tracePt t="131383" x="9771063" y="6086475"/>
          <p14:tracePt t="131400" x="9780588" y="6086475"/>
          <p14:tracePt t="131433" x="9790113" y="6086475"/>
          <p14:tracePt t="131450" x="9790113" y="6096000"/>
          <p14:tracePt t="131466" x="9790113" y="6105525"/>
          <p14:tracePt t="131483" x="9790113" y="6113463"/>
          <p14:tracePt t="131500" x="9780588" y="6122988"/>
          <p14:tracePt t="131528" x="9771063" y="6122988"/>
          <p14:tracePt t="131544" x="9771063" y="6113463"/>
          <p14:tracePt t="131553" x="9771063" y="6105525"/>
          <p14:tracePt t="131567" x="9771063" y="6096000"/>
          <p14:tracePt t="131584" x="9771063" y="6086475"/>
          <p14:tracePt t="131608" x="9771063" y="6078538"/>
          <p14:tracePt t="131640" x="9780588" y="6078538"/>
          <p14:tracePt t="131648" x="9790113" y="6078538"/>
          <p14:tracePt t="131672" x="9790113" y="6086475"/>
          <p14:tracePt t="131680" x="9790113" y="6096000"/>
          <p14:tracePt t="131688" x="9790113" y="6105525"/>
          <p14:tracePt t="131720" x="9790113" y="6122988"/>
          <p14:tracePt t="131728" x="9780588" y="6122988"/>
          <p14:tracePt t="131776" x="9771063" y="6122988"/>
          <p14:tracePt t="131784" x="9771063" y="6113463"/>
          <p14:tracePt t="131800" x="9771063" y="6105525"/>
          <p14:tracePt t="131808" x="9771063" y="6096000"/>
          <p14:tracePt t="131817" x="9780588" y="6086475"/>
          <p14:tracePt t="131833" x="9790113" y="6078538"/>
          <p14:tracePt t="131928" x="9790113" y="6096000"/>
          <p14:tracePt t="132024" x="9780588" y="6096000"/>
          <p14:tracePt t="132040" x="9771063" y="6096000"/>
          <p14:tracePt t="132048" x="9763125" y="6096000"/>
          <p14:tracePt t="132056" x="9744075" y="6096000"/>
          <p14:tracePt t="132066" x="9726613" y="6086475"/>
          <p14:tracePt t="132083" x="9709150" y="6086475"/>
          <p14:tracePt t="132336" x="9699625" y="6086475"/>
          <p14:tracePt t="132360" x="9682163" y="6096000"/>
          <p14:tracePt t="132368" x="9664700" y="6096000"/>
          <p14:tracePt t="132376" x="9655175" y="6105525"/>
          <p14:tracePt t="132384" x="9628188" y="6105525"/>
          <p14:tracePt t="132400" x="9610725" y="6113463"/>
          <p14:tracePt t="132417" x="9591675" y="6113463"/>
          <p14:tracePt t="132434" x="9583738" y="6113463"/>
          <p14:tracePt t="132450" x="9574213" y="6113463"/>
          <p14:tracePt t="132467" x="9564688" y="6113463"/>
          <p14:tracePt t="132483" x="9547225" y="6113463"/>
          <p14:tracePt t="132500" x="9520238" y="6113463"/>
          <p14:tracePt t="132517" x="9493250" y="6113463"/>
          <p14:tracePt t="132533" x="9466263" y="6105525"/>
          <p14:tracePt t="132550" x="9404350" y="6096000"/>
          <p14:tracePt t="132567" x="9286875" y="6059488"/>
          <p14:tracePt t="132584" x="9072563" y="5997575"/>
          <p14:tracePt t="132600" x="8974138" y="5980113"/>
          <p14:tracePt t="132617" x="8937625" y="5970588"/>
          <p14:tracePt t="132633" x="8937625" y="5961063"/>
          <p14:tracePt t="132650" x="8928100" y="5961063"/>
          <p14:tracePt t="132667" x="8920163" y="5961063"/>
          <p14:tracePt t="132683" x="8910638" y="5961063"/>
          <p14:tracePt t="132700" x="8875713" y="5953125"/>
          <p14:tracePt t="132717" x="8839200" y="5943600"/>
          <p14:tracePt t="132733" x="8794750" y="5943600"/>
          <p14:tracePt t="132750" x="8723313" y="5934075"/>
          <p14:tracePt t="132767" x="8642350" y="5926138"/>
          <p14:tracePt t="132784" x="8426450" y="5926138"/>
          <p14:tracePt t="132800" x="8148638" y="5907088"/>
          <p14:tracePt t="132817" x="7656513" y="5889625"/>
          <p14:tracePt t="132833" x="7046913" y="5872163"/>
          <p14:tracePt t="132850" x="6454775" y="5872163"/>
          <p14:tracePt t="132867" x="5970588" y="5872163"/>
          <p14:tracePt t="132883" x="5503863" y="5862638"/>
          <p14:tracePt t="132900" x="5145088" y="5845175"/>
          <p14:tracePt t="132917" x="4760913" y="5845175"/>
          <p14:tracePt t="132933" x="4392613" y="5845175"/>
          <p14:tracePt t="132950" x="4078288" y="5827713"/>
          <p14:tracePt t="132967" x="3873500" y="5818188"/>
          <p14:tracePt t="132984" x="3702050" y="5818188"/>
          <p14:tracePt t="133000" x="3621088" y="5827713"/>
          <p14:tracePt t="133017" x="3549650" y="5835650"/>
          <p14:tracePt t="133033" x="3451225" y="5835650"/>
          <p14:tracePt t="133050" x="3308350" y="5827713"/>
          <p14:tracePt t="133067" x="3146425" y="5781675"/>
          <p14:tracePt t="133083" x="3030538" y="5754688"/>
          <p14:tracePt t="133100" x="2932113" y="5746750"/>
          <p14:tracePt t="133117" x="2851150" y="5737225"/>
          <p14:tracePt t="133134" x="2779713" y="5719763"/>
          <p14:tracePt t="133150" x="2725738" y="5719763"/>
          <p14:tracePt t="133167" x="2698750" y="5710238"/>
          <p14:tracePt t="133184" x="2689225" y="5710238"/>
          <p14:tracePt t="133217" x="2679700" y="5710238"/>
          <p14:tracePt t="133408" x="2644775" y="5710238"/>
          <p14:tracePt t="133416" x="2590800" y="5710238"/>
          <p14:tracePt t="133424" x="2519363" y="5710238"/>
          <p14:tracePt t="133434" x="2428875" y="5710238"/>
          <p14:tracePt t="133450" x="2232025" y="5710238"/>
          <p14:tracePt t="133467" x="2052638" y="5710238"/>
          <p14:tracePt t="133483" x="1909763" y="5710238"/>
          <p14:tracePt t="133500" x="1811338" y="5710238"/>
          <p14:tracePt t="133517" x="1739900" y="5710238"/>
          <p14:tracePt t="133534" x="1685925" y="5710238"/>
          <p14:tracePt t="133550" x="1639888" y="5710238"/>
          <p14:tracePt t="133567" x="1577975" y="5710238"/>
          <p14:tracePt t="133584" x="1479550" y="5710238"/>
          <p14:tracePt t="133600" x="1425575" y="5710238"/>
          <p14:tracePt t="133617" x="1389063" y="5710238"/>
          <p14:tracePt t="133634" x="1354138" y="5719763"/>
          <p14:tracePt t="133651" x="1308100" y="5727700"/>
          <p14:tracePt t="133667" x="1263650" y="5737225"/>
          <p14:tracePt t="133684" x="1236663" y="5737225"/>
          <p14:tracePt t="133700" x="1209675" y="5737225"/>
          <p14:tracePt t="133717" x="1192213" y="5737225"/>
          <p14:tracePt t="133750" x="1182688" y="5737225"/>
          <p14:tracePt t="133767" x="1182688" y="5746750"/>
          <p14:tracePt t="133872" x="1182688" y="5754688"/>
          <p14:tracePt t="133880" x="1201738" y="5754688"/>
          <p14:tracePt t="133888" x="1219200" y="5754688"/>
          <p14:tracePt t="133900" x="1228725" y="5754688"/>
          <p14:tracePt t="133917" x="1236663" y="5754688"/>
          <p14:tracePt t="133934" x="1246188" y="5754688"/>
          <p14:tracePt t="133960" x="1255713" y="5754688"/>
          <p14:tracePt t="133985" x="1263650" y="5754688"/>
          <p14:tracePt t="134008" x="1273175" y="5754688"/>
          <p14:tracePt t="134161" x="1282700" y="5754688"/>
          <p14:tracePt t="134208" x="1290638" y="5754688"/>
          <p14:tracePt t="134224" x="1300163" y="5754688"/>
          <p14:tracePt t="134232" x="1317625" y="5754688"/>
          <p14:tracePt t="134240" x="1335088" y="5754688"/>
          <p14:tracePt t="134250" x="1371600" y="5754688"/>
          <p14:tracePt t="134267" x="1425575" y="5754688"/>
          <p14:tracePt t="134284" x="1497013" y="5754688"/>
          <p14:tracePt t="134300" x="1533525" y="5746750"/>
          <p14:tracePt t="134317" x="1560513" y="5737225"/>
          <p14:tracePt t="134334" x="1568450" y="5737225"/>
          <p14:tracePt t="134350" x="1577975" y="5737225"/>
          <p14:tracePt t="134400" x="1587500" y="5737225"/>
          <p14:tracePt t="134424" x="1595438" y="5737225"/>
          <p14:tracePt t="134440" x="1604963" y="5737225"/>
          <p14:tracePt t="134456" x="1612900" y="5737225"/>
          <p14:tracePt t="134465" x="1622425" y="5737225"/>
          <p14:tracePt t="134480" x="1631950" y="5737225"/>
          <p14:tracePt t="134488" x="1639888" y="5737225"/>
          <p14:tracePt t="134500" x="1658938" y="5737225"/>
          <p14:tracePt t="134517" x="1693863" y="5737225"/>
          <p14:tracePt t="134534" x="1747838" y="5746750"/>
          <p14:tracePt t="134551" x="1792288" y="5746750"/>
          <p14:tracePt t="134567" x="1838325" y="5746750"/>
          <p14:tracePt t="134584" x="1865313" y="5746750"/>
          <p14:tracePt t="134600" x="1892300" y="5746750"/>
          <p14:tracePt t="134617" x="1917700" y="5746750"/>
          <p14:tracePt t="134634" x="1927225" y="5746750"/>
          <p14:tracePt t="134650" x="1944688" y="5746750"/>
          <p14:tracePt t="134667" x="1954213" y="5746750"/>
          <p14:tracePt t="134824" x="1963738" y="5746750"/>
          <p14:tracePt t="134840" x="1981200" y="5754688"/>
          <p14:tracePt t="134856" x="1990725" y="5764213"/>
          <p14:tracePt t="134864" x="2008188" y="5764213"/>
          <p14:tracePt t="134872" x="2017713" y="5773738"/>
          <p14:tracePt t="134884" x="2035175" y="5773738"/>
          <p14:tracePt t="134900" x="2070100" y="5781675"/>
          <p14:tracePt t="134917" x="2097088" y="5781675"/>
          <p14:tracePt t="134934" x="2106613" y="5781675"/>
          <p14:tracePt t="135000" x="2097088" y="5781675"/>
          <p14:tracePt t="135009" x="2089150" y="5791200"/>
          <p14:tracePt t="135017" x="2070100" y="5791200"/>
          <p14:tracePt t="135034" x="2062163" y="5800725"/>
          <p14:tracePt t="135080" x="2052638" y="5800725"/>
          <p14:tracePt t="135096" x="2052638" y="5808663"/>
          <p14:tracePt t="135105" x="2070100" y="5818188"/>
          <p14:tracePt t="135117" x="2070100" y="5827713"/>
          <p14:tracePt t="135134" x="2089150" y="5827713"/>
          <p14:tracePt t="135151" x="2106613" y="5835650"/>
          <p14:tracePt t="135167" x="2106613" y="5845175"/>
          <p14:tracePt t="135280" x="2106613" y="5854700"/>
          <p14:tracePt t="135304" x="2116138" y="5862638"/>
          <p14:tracePt t="135352" x="2124075" y="5862638"/>
          <p14:tracePt t="135577" x="2133600" y="5862638"/>
          <p14:tracePt t="135624" x="2133600" y="5854700"/>
          <p14:tracePt t="136000" x="2133600" y="5845175"/>
          <p14:tracePt t="136017" x="2143125" y="5845175"/>
          <p14:tracePt t="136032" x="2151063" y="5845175"/>
          <p14:tracePt t="136040" x="2160588" y="5845175"/>
          <p14:tracePt t="136056" x="2170113" y="5845175"/>
          <p14:tracePt t="136067" x="2178050" y="5835650"/>
          <p14:tracePt t="136129" x="2187575" y="5835650"/>
          <p14:tracePt t="136152" x="2197100" y="5835650"/>
          <p14:tracePt t="136169" x="2205038" y="5835650"/>
          <p14:tracePt t="136176" x="2214563" y="5835650"/>
          <p14:tracePt t="136185" x="2214563" y="5845175"/>
          <p14:tracePt t="136201" x="2232025" y="5845175"/>
          <p14:tracePt t="136217" x="2259013" y="5854700"/>
          <p14:tracePt t="136234" x="2322513" y="5872163"/>
          <p14:tracePt t="136251" x="2393950" y="5872163"/>
          <p14:tracePt t="136267" x="2474913" y="5880100"/>
          <p14:tracePt t="136284" x="2563813" y="5880100"/>
          <p14:tracePt t="136301" x="2662238" y="5880100"/>
          <p14:tracePt t="136317" x="2806700" y="5880100"/>
          <p14:tracePt t="136334" x="2967038" y="5880100"/>
          <p14:tracePt t="136351" x="3119438" y="5880100"/>
          <p14:tracePt t="136367" x="3254375" y="5889625"/>
          <p14:tracePt t="136384" x="3433763" y="5889625"/>
          <p14:tracePt t="136401" x="3568700" y="5907088"/>
          <p14:tracePt t="136417" x="3702050" y="5934075"/>
          <p14:tracePt t="136434" x="3827463" y="5943600"/>
          <p14:tracePt t="136451" x="3935413" y="5953125"/>
          <p14:tracePt t="136467" x="3989388" y="5953125"/>
          <p14:tracePt t="136501" x="3998913" y="5953125"/>
          <p14:tracePt t="136697" x="4006850" y="5953125"/>
          <p14:tracePt t="136705" x="4016375" y="5953125"/>
          <p14:tracePt t="136712" x="4051300" y="5953125"/>
          <p14:tracePt t="136721" x="4105275" y="5953125"/>
          <p14:tracePt t="136734" x="4151313" y="5953125"/>
          <p14:tracePt t="136751" x="4230688" y="5953125"/>
          <p14:tracePt t="136768" x="4321175" y="5953125"/>
          <p14:tracePt t="136784" x="4508500" y="5953125"/>
          <p14:tracePt t="136801" x="4660900" y="5980113"/>
          <p14:tracePt t="136817" x="4832350" y="5997575"/>
          <p14:tracePt t="136834" x="4984750" y="6032500"/>
          <p14:tracePt t="136851" x="5154613" y="6051550"/>
          <p14:tracePt t="136868" x="5334000" y="6078538"/>
          <p14:tracePt t="136884" x="5503863" y="6096000"/>
          <p14:tracePt t="136901" x="5692775" y="6122988"/>
          <p14:tracePt t="136918" x="5916613" y="6167438"/>
          <p14:tracePt t="136934" x="6113463" y="6176963"/>
          <p14:tracePt t="136951" x="6284913" y="6176963"/>
          <p14:tracePt t="136967" x="6383338" y="6176963"/>
          <p14:tracePt t="136984" x="6445250" y="6176963"/>
          <p14:tracePt t="137001" x="6454775" y="6176963"/>
          <p14:tracePt t="137049" x="6464300" y="6176963"/>
          <p14:tracePt t="137329" x="6472238" y="6176963"/>
          <p14:tracePt t="137337" x="6508750" y="6167438"/>
          <p14:tracePt t="137344" x="6562725" y="6149975"/>
          <p14:tracePt t="137353" x="6651625" y="6122988"/>
          <p14:tracePt t="137367" x="6732588" y="6113463"/>
          <p14:tracePt t="137384" x="7000875" y="6078538"/>
          <p14:tracePt t="137401" x="7172325" y="6059488"/>
          <p14:tracePt t="137417" x="7359650" y="6051550"/>
          <p14:tracePt t="137434" x="7521575" y="6051550"/>
          <p14:tracePt t="137451" x="7610475" y="6032500"/>
          <p14:tracePt t="137468" x="7629525" y="6024563"/>
          <p14:tracePt t="137484" x="7637463" y="6024563"/>
          <p14:tracePt t="137501" x="7637463" y="6015038"/>
          <p14:tracePt t="137518" x="7646988" y="6007100"/>
          <p14:tracePt t="137534" x="7656513" y="6007100"/>
          <p14:tracePt t="137977" x="7656513" y="5997575"/>
          <p14:tracePt t="137984" x="7646988" y="5997575"/>
          <p14:tracePt t="137993" x="7637463" y="5997575"/>
          <p14:tracePt t="138001" x="7629525" y="5997575"/>
          <p14:tracePt t="138018" x="7602538" y="5997575"/>
          <p14:tracePt t="138034" x="7575550" y="5997575"/>
          <p14:tracePt t="138051" x="7548563" y="6007100"/>
          <p14:tracePt t="138068" x="7521575" y="6007100"/>
          <p14:tracePt t="138084" x="7504113" y="6007100"/>
          <p14:tracePt t="138101" x="7477125" y="6007100"/>
          <p14:tracePt t="138118" x="7458075" y="6015038"/>
          <p14:tracePt t="138134" x="7440613" y="6015038"/>
          <p14:tracePt t="138193" x="7431088" y="6015038"/>
          <p14:tracePt t="138272" x="7423150" y="6015038"/>
          <p14:tracePt t="138297" x="7413625" y="6015038"/>
          <p14:tracePt t="138553" x="7413625" y="6007100"/>
          <p14:tracePt t="138617" x="7423150" y="6007100"/>
          <p14:tracePt t="138649" x="7413625" y="6007100"/>
          <p14:tracePt t="138657" x="7396163" y="5997575"/>
          <p14:tracePt t="138673" x="7386638" y="5997575"/>
          <p14:tracePt t="138684" x="7378700" y="5997575"/>
          <p14:tracePt t="138701" x="7369175" y="5997575"/>
          <p14:tracePt t="138720" x="7359650" y="5997575"/>
          <p14:tracePt t="138761" x="7342188" y="5997575"/>
          <p14:tracePt t="138777" x="7332663" y="5997575"/>
          <p14:tracePt t="138793" x="7315200" y="5997575"/>
          <p14:tracePt t="138801" x="7305675" y="5997575"/>
          <p14:tracePt t="138809" x="7297738" y="5997575"/>
          <p14:tracePt t="138818" x="7288213" y="5997575"/>
          <p14:tracePt t="138834" x="7261225" y="5997575"/>
          <p14:tracePt t="138851" x="7243763" y="5997575"/>
          <p14:tracePt t="138868" x="7226300" y="5997575"/>
          <p14:tracePt t="138884" x="7207250" y="6007100"/>
          <p14:tracePt t="138901" x="7172325" y="6007100"/>
          <p14:tracePt t="138918" x="7118350" y="6007100"/>
          <p14:tracePt t="138935" x="7081838" y="6007100"/>
          <p14:tracePt t="138951" x="7046913" y="6007100"/>
          <p14:tracePt t="138968" x="7019925" y="6007100"/>
          <p14:tracePt t="138985" x="6992938" y="6007100"/>
          <p14:tracePt t="139001" x="6983413" y="6007100"/>
          <p14:tracePt t="139073" x="6973888" y="6007100"/>
          <p14:tracePt t="139121" x="6973888" y="5997575"/>
          <p14:tracePt t="139497" x="6973888" y="5988050"/>
          <p14:tracePt t="139809" x="6973888" y="5980113"/>
          <p14:tracePt t="139993" x="6973888" y="5970588"/>
          <p14:tracePt t="140305" x="6965950" y="5970588"/>
          <p14:tracePt t="140505" x="6956425" y="5970588"/>
          <p14:tracePt t="140529" x="6946900" y="5970588"/>
          <p14:tracePt t="140921" x="6938963" y="5970588"/>
          <p14:tracePt t="140929" x="6929438" y="5970588"/>
          <p14:tracePt t="140937" x="6921500" y="5970588"/>
          <p14:tracePt t="140952" x="6911975" y="5970588"/>
          <p14:tracePt t="140968" x="6875463" y="5980113"/>
          <p14:tracePt t="140985" x="6804025" y="5988050"/>
          <p14:tracePt t="141001" x="6696075" y="5997575"/>
          <p14:tracePt t="141018" x="6580188" y="6015038"/>
          <p14:tracePt t="141035" x="6445250" y="6042025"/>
          <p14:tracePt t="141051" x="6275388" y="6069013"/>
          <p14:tracePt t="141068" x="6069013" y="6069013"/>
          <p14:tracePt t="141085" x="5880100" y="6069013"/>
          <p14:tracePt t="141102" x="5675313" y="6069013"/>
          <p14:tracePt t="141118" x="5432425" y="6069013"/>
          <p14:tracePt t="141135" x="5137150" y="6069013"/>
          <p14:tracePt t="141152" x="4768850" y="6069013"/>
          <p14:tracePt t="141169" x="4321175" y="6059488"/>
          <p14:tracePt t="141185" x="4060825" y="6024563"/>
          <p14:tracePt t="141202" x="3846513" y="6024563"/>
          <p14:tracePt t="141218" x="3657600" y="6015038"/>
          <p14:tracePt t="141235" x="3505200" y="6015038"/>
          <p14:tracePt t="141252" x="3406775" y="6015038"/>
          <p14:tracePt t="141268" x="3362325" y="6007100"/>
          <p14:tracePt t="141505" x="3343275" y="6007100"/>
          <p14:tracePt t="141513" x="3335338" y="6007100"/>
          <p14:tracePt t="141521" x="3316288" y="6007100"/>
          <p14:tracePt t="141535" x="3263900" y="6007100"/>
          <p14:tracePt t="141552" x="3128963" y="6007100"/>
          <p14:tracePt t="141569" x="2984500" y="6007100"/>
          <p14:tracePt t="141585" x="2841625" y="6007100"/>
          <p14:tracePt t="141602" x="2679700" y="6007100"/>
          <p14:tracePt t="141618" x="2536825" y="6007100"/>
          <p14:tracePt t="141635" x="2374900" y="6007100"/>
          <p14:tracePt t="141652" x="2241550" y="5997575"/>
          <p14:tracePt t="141668" x="2116138" y="5980113"/>
          <p14:tracePt t="141685" x="2044700" y="5961063"/>
          <p14:tracePt t="141702" x="1990725" y="5943600"/>
          <p14:tracePt t="141718" x="1944688" y="5934075"/>
          <p14:tracePt t="141735" x="1900238" y="5926138"/>
          <p14:tracePt t="141752" x="1838325" y="5916613"/>
          <p14:tracePt t="141769" x="1685925" y="5899150"/>
          <p14:tracePt t="141785" x="1587500" y="5899150"/>
          <p14:tracePt t="141802" x="1506538" y="5889625"/>
          <p14:tracePt t="141818" x="1460500" y="5880100"/>
          <p14:tracePt t="141835" x="1435100" y="5872163"/>
          <p14:tracePt t="141852" x="1416050" y="5872163"/>
          <p14:tracePt t="141868" x="1408113" y="5862638"/>
          <p14:tracePt t="141885" x="1371600" y="5854700"/>
          <p14:tracePt t="141902" x="1344613" y="5835650"/>
          <p14:tracePt t="141918" x="1327150" y="5827713"/>
          <p14:tracePt t="141935" x="1300163" y="5818188"/>
          <p14:tracePt t="141952" x="1273175" y="5808663"/>
          <p14:tracePt t="141969" x="1236663" y="5808663"/>
          <p14:tracePt t="141985" x="1201738" y="5800725"/>
          <p14:tracePt t="142002" x="1165225" y="5791200"/>
          <p14:tracePt t="142018" x="1130300" y="5781675"/>
          <p14:tracePt t="142035" x="1111250" y="5781675"/>
          <p14:tracePt t="142052" x="1084263" y="5773738"/>
          <p14:tracePt t="142068" x="1076325" y="5773738"/>
          <p14:tracePt t="142085" x="1057275" y="5764213"/>
          <p14:tracePt t="142102" x="1049338" y="5764213"/>
          <p14:tracePt t="142119" x="1030288" y="5764213"/>
          <p14:tracePt t="142135" x="1012825" y="5764213"/>
          <p14:tracePt t="142152" x="1003300" y="5764213"/>
          <p14:tracePt t="142169" x="1003300" y="5754688"/>
          <p14:tracePt t="142185" x="995363" y="5754688"/>
          <p14:tracePt t="142202" x="977900" y="5754688"/>
          <p14:tracePt t="142218" x="968375" y="5754688"/>
          <p14:tracePt t="142235" x="950913" y="5754688"/>
          <p14:tracePt t="142268" x="941388" y="5754688"/>
          <p14:tracePt t="142353" x="923925" y="5754688"/>
          <p14:tracePt t="142465" x="931863" y="5754688"/>
          <p14:tracePt t="142473" x="950913" y="5764213"/>
          <p14:tracePt t="142489" x="968375" y="5764213"/>
          <p14:tracePt t="142497" x="985838" y="5764213"/>
          <p14:tracePt t="142505" x="1003300" y="5764213"/>
          <p14:tracePt t="142519" x="1022350" y="5764213"/>
          <p14:tracePt t="142535" x="1066800" y="5764213"/>
          <p14:tracePt t="142552" x="1093788" y="5764213"/>
          <p14:tracePt t="142569" x="1111250" y="5764213"/>
          <p14:tracePt t="142585" x="1120775" y="5764213"/>
          <p14:tracePt t="142625" x="1130300" y="5764213"/>
          <p14:tracePt t="142697" x="1138238" y="5764213"/>
          <p14:tracePt t="143025" x="1138238" y="5773738"/>
          <p14:tracePt t="143065" x="1130300" y="5773738"/>
          <p14:tracePt t="143073" x="1120775" y="5773738"/>
          <p14:tracePt t="143089" x="1111250" y="5773738"/>
          <p14:tracePt t="143105" x="1103313" y="5773738"/>
          <p14:tracePt t="143121" x="1093788" y="5773738"/>
          <p14:tracePt t="143129" x="1084263" y="5773738"/>
          <p14:tracePt t="143145" x="1076325" y="5773738"/>
          <p14:tracePt t="143154" x="1066800" y="5773738"/>
          <p14:tracePt t="143169" x="1057275" y="5773738"/>
          <p14:tracePt t="143185" x="1049338" y="5773738"/>
          <p14:tracePt t="143202" x="1039813" y="5773738"/>
          <p14:tracePt t="143219" x="1030288" y="5773738"/>
          <p14:tracePt t="143241" x="1022350" y="5773738"/>
          <p14:tracePt t="143321" x="1039813" y="5773738"/>
          <p14:tracePt t="143329" x="1084263" y="5781675"/>
          <p14:tracePt t="143338" x="1130300" y="5781675"/>
          <p14:tracePt t="143352" x="1201738" y="5800725"/>
          <p14:tracePt t="143369" x="1398588" y="5827713"/>
          <p14:tracePt t="143385" x="1533525" y="5835650"/>
          <p14:tracePt t="143402" x="1631950" y="5835650"/>
          <p14:tracePt t="143419" x="1685925" y="5835650"/>
          <p14:tracePt t="143436" x="1720850" y="5835650"/>
          <p14:tracePt t="143452" x="1765300" y="5827713"/>
          <p14:tracePt t="143469" x="1811338" y="5827713"/>
          <p14:tracePt t="143485" x="1846263" y="5818188"/>
          <p14:tracePt t="143502" x="1892300" y="5818188"/>
          <p14:tracePt t="143519" x="1936750" y="5818188"/>
          <p14:tracePt t="143536" x="1990725" y="5818188"/>
          <p14:tracePt t="143552" x="2044700" y="5818188"/>
          <p14:tracePt t="143569" x="2079625" y="5818188"/>
          <p14:tracePt t="143586" x="2097088" y="5818188"/>
          <p14:tracePt t="143602" x="2106613" y="5818188"/>
          <p14:tracePt t="143619" x="2124075" y="5808663"/>
          <p14:tracePt t="143635" x="2151063" y="5808663"/>
          <p14:tracePt t="143652" x="2170113" y="5808663"/>
          <p14:tracePt t="143669" x="2187575" y="5808663"/>
          <p14:tracePt t="143685" x="2205038" y="5800725"/>
          <p14:tracePt t="143702" x="2214563" y="5800725"/>
          <p14:tracePt t="143719" x="2222500" y="5800725"/>
          <p14:tracePt t="143735" x="2232025" y="5800725"/>
          <p14:tracePt t="143752" x="2259013" y="5800725"/>
          <p14:tracePt t="143769" x="2276475" y="5800725"/>
          <p14:tracePt t="143785" x="2286000" y="5800725"/>
          <p14:tracePt t="143819" x="2295525" y="5800725"/>
          <p14:tracePt t="143841" x="2303463" y="5791200"/>
          <p14:tracePt t="143929" x="2312988" y="5791200"/>
          <p14:tracePt t="144393" x="2303463" y="5791200"/>
          <p14:tracePt t="144409" x="2295525" y="5791200"/>
          <p14:tracePt t="144425" x="2286000" y="5791200"/>
          <p14:tracePt t="144537" x="2286000" y="5800725"/>
          <p14:tracePt t="144569" x="2295525" y="5808663"/>
          <p14:tracePt t="144577" x="2312988" y="5808663"/>
          <p14:tracePt t="144586" x="2322513" y="5808663"/>
          <p14:tracePt t="144602" x="2330450" y="5808663"/>
          <p14:tracePt t="144619" x="2339975" y="5808663"/>
          <p14:tracePt t="144689" x="2339975" y="5818188"/>
          <p14:tracePt t="144697" x="2330450" y="5818188"/>
          <p14:tracePt t="144705" x="2312988" y="5827713"/>
          <p14:tracePt t="144719" x="2295525" y="5827713"/>
          <p14:tracePt t="144736" x="2276475" y="5827713"/>
          <p14:tracePt t="144752" x="2268538" y="5827713"/>
          <p14:tracePt t="144769" x="2259013" y="5827713"/>
          <p14:tracePt t="146395"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12192000" cy="1460500"/>
          </a:xfrm>
        </p:spPr>
        <p:txBody>
          <a:bodyPr>
            <a:normAutofit/>
          </a:bodyPr>
          <a:lstStyle/>
          <a:p>
            <a:r>
              <a:rPr lang="en-US" sz="3600" dirty="0" smtClean="0"/>
              <a:t>Problem 1</a:t>
            </a:r>
            <a:r>
              <a:rPr lang="en-US" sz="3600" dirty="0"/>
              <a:t/>
            </a:r>
            <a:br>
              <a:rPr lang="en-US" sz="3600" dirty="0"/>
            </a:br>
            <a:r>
              <a:rPr lang="en-US" sz="3600" dirty="0" smtClean="0"/>
              <a:t>Second Approach to store the coordinates of sample points.</a:t>
            </a:r>
            <a:endParaRPr lang="en-US" sz="3600" dirty="0"/>
          </a:p>
        </p:txBody>
      </p:sp>
      <p:sp>
        <p:nvSpPr>
          <p:cNvPr id="3" name="Content Placeholder 2"/>
          <p:cNvSpPr>
            <a:spLocks noGrp="1"/>
          </p:cNvSpPr>
          <p:nvPr>
            <p:ph idx="1"/>
          </p:nvPr>
        </p:nvSpPr>
        <p:spPr>
          <a:xfrm>
            <a:off x="838200" y="2054225"/>
            <a:ext cx="10515600" cy="4351338"/>
          </a:xfrm>
        </p:spPr>
        <p:txBody>
          <a:bodyPr>
            <a:normAutofit lnSpcReduction="10000"/>
          </a:bodyPr>
          <a:lstStyle/>
          <a:p>
            <a:pPr marL="0" indent="0">
              <a:buNone/>
            </a:pPr>
            <a:r>
              <a:rPr lang="en-US" dirty="0" smtClean="0"/>
              <a:t>For example:</a:t>
            </a:r>
          </a:p>
          <a:p>
            <a:pPr marL="0" indent="0">
              <a:buNone/>
            </a:pPr>
            <a:r>
              <a:rPr lang="en-US" dirty="0"/>
              <a:t>v</a:t>
            </a:r>
            <a:r>
              <a:rPr lang="en-US" dirty="0" smtClean="0"/>
              <a:t>ector&lt;double&gt; </a:t>
            </a:r>
            <a:r>
              <a:rPr lang="en-US" dirty="0" err="1" smtClean="0"/>
              <a:t>xArr</a:t>
            </a:r>
            <a:r>
              <a:rPr lang="en-US" dirty="0" smtClean="0"/>
              <a:t>, </a:t>
            </a:r>
            <a:r>
              <a:rPr lang="en-US" dirty="0" err="1" smtClean="0"/>
              <a:t>yArr</a:t>
            </a:r>
            <a:r>
              <a:rPr lang="en-US" dirty="0" smtClean="0"/>
              <a:t>;	// we use the vector data structure</a:t>
            </a:r>
          </a:p>
          <a:p>
            <a:pPr marL="0" indent="0">
              <a:buNone/>
            </a:pPr>
            <a:endParaRPr lang="en-US" dirty="0"/>
          </a:p>
          <a:p>
            <a:pPr marL="0" indent="0">
              <a:buNone/>
            </a:pPr>
            <a:r>
              <a:rPr lang="en-US" dirty="0" smtClean="0"/>
              <a:t>//Initialize and reset</a:t>
            </a:r>
          </a:p>
          <a:p>
            <a:pPr marL="0" indent="0">
              <a:buNone/>
            </a:pPr>
            <a:r>
              <a:rPr lang="en-US" dirty="0" err="1" smtClean="0"/>
              <a:t>xArr.clear</a:t>
            </a:r>
            <a:r>
              <a:rPr lang="en-US" dirty="0" smtClean="0"/>
              <a:t>();</a:t>
            </a:r>
          </a:p>
          <a:p>
            <a:pPr marL="0" indent="0">
              <a:buNone/>
            </a:pPr>
            <a:r>
              <a:rPr lang="en-US" dirty="0" err="1" smtClean="0"/>
              <a:t>yArr.clear</a:t>
            </a:r>
            <a:r>
              <a:rPr lang="en-US" dirty="0" smtClean="0"/>
              <a:t>();</a:t>
            </a:r>
          </a:p>
          <a:p>
            <a:pPr marL="0" indent="0">
              <a:buNone/>
            </a:pPr>
            <a:endParaRPr lang="en-US" dirty="0"/>
          </a:p>
          <a:p>
            <a:pPr marL="0" indent="0">
              <a:buNone/>
            </a:pPr>
            <a:r>
              <a:rPr lang="en-US" dirty="0" smtClean="0"/>
              <a:t>//use </a:t>
            </a:r>
            <a:r>
              <a:rPr lang="en-US" dirty="0" err="1" smtClean="0"/>
              <a:t>push_back</a:t>
            </a:r>
            <a:r>
              <a:rPr lang="en-US" dirty="0" smtClean="0"/>
              <a:t> to store the coordinates of a new sample point.</a:t>
            </a:r>
          </a:p>
          <a:p>
            <a:pPr marL="0" indent="0">
              <a:buNone/>
            </a:pPr>
            <a:r>
              <a:rPr lang="en-US" dirty="0" err="1" smtClean="0"/>
              <a:t>xArr</a:t>
            </a:r>
            <a:r>
              <a:rPr lang="en-US" dirty="0" smtClean="0"/>
              <a:t>[0]</a:t>
            </a:r>
            <a:endParaRPr lang="en-US" dirty="0"/>
          </a:p>
          <a:p>
            <a:pPr marL="0" indent="0">
              <a:buNone/>
            </a:pPr>
            <a:endParaRPr lang="en-US" dirty="0" smtClean="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12112119"/>
      </p:ext>
    </p:extLst>
  </p:cSld>
  <p:clrMapOvr>
    <a:masterClrMapping/>
  </p:clrMapOvr>
  <mc:AlternateContent xmlns:mc="http://schemas.openxmlformats.org/markup-compatibility/2006" xmlns:p14="http://schemas.microsoft.com/office/powerpoint/2010/main">
    <mc:Choice Requires="p14">
      <p:transition spd="slow" p14:dur="2000" advTm="133259"/>
    </mc:Choice>
    <mc:Fallback xmlns="">
      <p:transition spd="slow" advTm="133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650" x="1012825" y="5056188"/>
          <p14:tracePt t="2738" x="1012825" y="5046663"/>
          <p14:tracePt t="2745" x="1022350" y="5038725"/>
          <p14:tracePt t="2754" x="1076325" y="5011738"/>
          <p14:tracePt t="2770" x="1192213" y="4975225"/>
          <p14:tracePt t="2786" x="1550988" y="4849813"/>
          <p14:tracePt t="2803" x="2222500" y="4608513"/>
          <p14:tracePt t="2820" x="3084513" y="4249738"/>
          <p14:tracePt t="2836" x="3925888" y="3898900"/>
          <p14:tracePt t="2853" x="4679950" y="3576638"/>
          <p14:tracePt t="2870" x="5280025" y="3325813"/>
          <p14:tracePt t="2887" x="5665788" y="3092450"/>
          <p14:tracePt t="2903" x="5880100" y="2922588"/>
          <p14:tracePt t="2920" x="5980113" y="2832100"/>
          <p14:tracePt t="2936" x="6015038" y="2787650"/>
          <p14:tracePt t="2954" x="6032500" y="2752725"/>
          <p14:tracePt t="2986" x="6032500" y="2743200"/>
          <p14:tracePt t="3026" x="6024563" y="2743200"/>
          <p14:tracePt t="3034" x="6007100" y="2743200"/>
          <p14:tracePt t="3042" x="5997575" y="2743200"/>
          <p14:tracePt t="3053" x="5988050" y="2743200"/>
          <p14:tracePt t="3274" x="5997575" y="2733675"/>
          <p14:tracePt t="3290" x="6007100" y="2725738"/>
          <p14:tracePt t="3298" x="6032500" y="2706688"/>
          <p14:tracePt t="3306" x="6086475" y="2671763"/>
          <p14:tracePt t="3320" x="6167438" y="2608263"/>
          <p14:tracePt t="3337" x="6356350" y="2501900"/>
          <p14:tracePt t="3354" x="6678613" y="2330450"/>
          <p14:tracePt t="3370" x="6875463" y="2241550"/>
          <p14:tracePt t="3387" x="7019925" y="2178050"/>
          <p14:tracePt t="3403" x="7064375" y="2151063"/>
          <p14:tracePt t="3420" x="7073900" y="2151063"/>
          <p14:tracePt t="3778" x="7054850" y="2151063"/>
          <p14:tracePt t="3786" x="7027863" y="2151063"/>
          <p14:tracePt t="3794" x="7000875" y="2151063"/>
          <p14:tracePt t="3810" x="6973888" y="2160588"/>
          <p14:tracePt t="3820" x="6956425" y="2160588"/>
          <p14:tracePt t="3837" x="6884988" y="2170113"/>
          <p14:tracePt t="3853" x="6769100" y="2187575"/>
          <p14:tracePt t="3870" x="6597650" y="2222500"/>
          <p14:tracePt t="3887" x="6472238" y="2249488"/>
          <p14:tracePt t="3903" x="6364288" y="2295525"/>
          <p14:tracePt t="3920" x="6311900" y="2330450"/>
          <p14:tracePt t="3937" x="6292850" y="2349500"/>
          <p14:tracePt t="3970" x="6292850" y="2357438"/>
          <p14:tracePt t="4234" x="6275388" y="2374900"/>
          <p14:tracePt t="4242" x="6105525" y="2374900"/>
          <p14:tracePt t="4253" x="5916613" y="2411413"/>
          <p14:tracePt t="4270" x="5370513" y="2401888"/>
          <p14:tracePt t="4287" x="4894263" y="2420938"/>
          <p14:tracePt t="4303" x="4527550" y="2482850"/>
          <p14:tracePt t="4320" x="4151313" y="2546350"/>
          <p14:tracePt t="4337" x="3827463" y="2644775"/>
          <p14:tracePt t="4354" x="3441700" y="2752725"/>
          <p14:tracePt t="4370" x="3254375" y="2806700"/>
          <p14:tracePt t="4387" x="3084513" y="2859088"/>
          <p14:tracePt t="4403" x="2913063" y="2895600"/>
          <p14:tracePt t="4420" x="2797175" y="2932113"/>
          <p14:tracePt t="4437" x="2752725" y="2940050"/>
          <p14:tracePt t="4453" x="2689225" y="2967038"/>
          <p14:tracePt t="4470" x="2662238" y="2976563"/>
          <p14:tracePt t="4487" x="2608263" y="2994025"/>
          <p14:tracePt t="4503" x="2501900" y="3030538"/>
          <p14:tracePt t="4520" x="2401888" y="3030538"/>
          <p14:tracePt t="4537" x="2295525" y="3048000"/>
          <p14:tracePt t="4553" x="2205038" y="3065463"/>
          <p14:tracePt t="4570" x="2160588" y="3074988"/>
          <p14:tracePt t="4587" x="2089150" y="3084513"/>
          <p14:tracePt t="4603" x="2025650" y="3084513"/>
          <p14:tracePt t="4620" x="1981200" y="3101975"/>
          <p14:tracePt t="4637" x="1971675" y="3101975"/>
          <p14:tracePt t="4654" x="1954213" y="3111500"/>
          <p14:tracePt t="4670" x="1944688" y="3111500"/>
          <p14:tracePt t="4687" x="1936750" y="3119438"/>
          <p14:tracePt t="4720" x="1954213" y="3119438"/>
          <p14:tracePt t="4737" x="1963738" y="3119438"/>
          <p14:tracePt t="4954" x="1963738" y="3128963"/>
          <p14:tracePt t="4962" x="1954213" y="3136900"/>
          <p14:tracePt t="4970" x="1909763" y="3136900"/>
          <p14:tracePt t="4987" x="1801813" y="3155950"/>
          <p14:tracePt t="5003" x="1757363" y="3155950"/>
          <p14:tracePt t="5020" x="1720850" y="3155950"/>
          <p14:tracePt t="5037" x="1666875" y="3155950"/>
          <p14:tracePt t="5054" x="1631950" y="3155950"/>
          <p14:tracePt t="5070" x="1622425" y="3155950"/>
          <p14:tracePt t="5114" x="1612900" y="3155950"/>
          <p14:tracePt t="5122" x="1604963" y="3155950"/>
          <p14:tracePt t="5130" x="1595438" y="3155950"/>
          <p14:tracePt t="5139" x="1587500" y="3146425"/>
          <p14:tracePt t="5154" x="1550988" y="3136900"/>
          <p14:tracePt t="5170" x="1541463" y="3128963"/>
          <p14:tracePt t="5187" x="1524000" y="3119438"/>
          <p14:tracePt t="5203" x="1524000" y="3111500"/>
          <p14:tracePt t="5220" x="1514475" y="3092450"/>
          <p14:tracePt t="5237" x="1506538" y="3084513"/>
          <p14:tracePt t="5270" x="1497013" y="3074988"/>
          <p14:tracePt t="5322" x="1487488" y="3065463"/>
          <p14:tracePt t="5346" x="1487488" y="3057525"/>
          <p14:tracePt t="5362" x="1487488" y="3048000"/>
          <p14:tracePt t="5402" x="1487488" y="3038475"/>
          <p14:tracePt t="5466" x="1479550" y="3038475"/>
          <p14:tracePt t="5498" x="1479550" y="3030538"/>
          <p14:tracePt t="5562" x="1470025" y="3021013"/>
          <p14:tracePt t="5578" x="1460500" y="3021013"/>
          <p14:tracePt t="5666" x="1452563" y="3030538"/>
          <p14:tracePt t="5682" x="1443038" y="3030538"/>
          <p14:tracePt t="5706" x="1435100" y="3030538"/>
          <p14:tracePt t="5714" x="1435100" y="3038475"/>
          <p14:tracePt t="5834" x="1425575" y="3038475"/>
          <p14:tracePt t="5954" x="1435100" y="3048000"/>
          <p14:tracePt t="5978" x="1443038" y="3057525"/>
          <p14:tracePt t="5994" x="1452563" y="3057525"/>
          <p14:tracePt t="6010" x="1470025" y="3065463"/>
          <p14:tracePt t="6026" x="1479550" y="3065463"/>
          <p14:tracePt t="6034" x="1487488" y="3065463"/>
          <p14:tracePt t="6042" x="1497013" y="3065463"/>
          <p14:tracePt t="6054" x="1506538" y="3057525"/>
          <p14:tracePt t="6298" x="1514475" y="3065463"/>
          <p14:tracePt t="6330" x="1514475" y="3074988"/>
          <p14:tracePt t="6434" x="1514475" y="3084513"/>
          <p14:tracePt t="6466" x="1524000" y="3084513"/>
          <p14:tracePt t="6474" x="1533525" y="3084513"/>
          <p14:tracePt t="6482" x="1541463" y="3084513"/>
          <p14:tracePt t="6490" x="1550988" y="3084513"/>
          <p14:tracePt t="6504" x="1568450" y="3084513"/>
          <p14:tracePt t="6520" x="1612900" y="3084513"/>
          <p14:tracePt t="6537" x="1676400" y="3084513"/>
          <p14:tracePt t="6554" x="1757363" y="3084513"/>
          <p14:tracePt t="6571" x="1811338" y="3084513"/>
          <p14:tracePt t="6587" x="1855788" y="3084513"/>
          <p14:tracePt t="6604" x="1900238" y="3084513"/>
          <p14:tracePt t="6620" x="1944688" y="3084513"/>
          <p14:tracePt t="6637" x="1998663" y="3084513"/>
          <p14:tracePt t="6654" x="2044700" y="3084513"/>
          <p14:tracePt t="6671" x="2097088" y="3084513"/>
          <p14:tracePt t="6687" x="2143125" y="3084513"/>
          <p14:tracePt t="6704" x="2222500" y="3084513"/>
          <p14:tracePt t="6720" x="2322513" y="3084513"/>
          <p14:tracePt t="6737" x="2428875" y="3084513"/>
          <p14:tracePt t="6754" x="2608263" y="3084513"/>
          <p14:tracePt t="6770" x="2706688" y="3084513"/>
          <p14:tracePt t="6787" x="2797175" y="3092450"/>
          <p14:tracePt t="6804" x="2886075" y="3101975"/>
          <p14:tracePt t="6820" x="2984500" y="3111500"/>
          <p14:tracePt t="6837" x="3057525" y="3111500"/>
          <p14:tracePt t="6854" x="3119438" y="3111500"/>
          <p14:tracePt t="6870" x="3136900" y="3111500"/>
          <p14:tracePt t="6887" x="3146425" y="3111500"/>
          <p14:tracePt t="6922" x="3155950" y="3111500"/>
          <p14:tracePt t="6939" x="3163888" y="3111500"/>
          <p14:tracePt t="6954" x="3190875" y="3111500"/>
          <p14:tracePt t="6970" x="3217863" y="3119438"/>
          <p14:tracePt t="6987" x="3244850" y="3136900"/>
          <p14:tracePt t="7218" x="3263900" y="3136900"/>
          <p14:tracePt t="7226" x="3263900" y="3128963"/>
          <p14:tracePt t="7237" x="3281363" y="3119438"/>
          <p14:tracePt t="7254" x="3370263" y="3092450"/>
          <p14:tracePt t="7271" x="3441700" y="3074988"/>
          <p14:tracePt t="7287" x="3487738" y="3057525"/>
          <p14:tracePt t="7304" x="3522663" y="3048000"/>
          <p14:tracePt t="7321" x="3532188" y="3048000"/>
          <p14:tracePt t="7337" x="3549650" y="3038475"/>
          <p14:tracePt t="7354" x="3568700" y="3038475"/>
          <p14:tracePt t="7371" x="3576638" y="3030538"/>
          <p14:tracePt t="7387" x="3586163" y="3021013"/>
          <p14:tracePt t="7404" x="3594100" y="3021013"/>
          <p14:tracePt t="7420" x="3603625" y="3021013"/>
          <p14:tracePt t="7437" x="3613150" y="3011488"/>
          <p14:tracePt t="7454" x="3621088" y="3011488"/>
          <p14:tracePt t="7698" x="3630613" y="3011488"/>
          <p14:tracePt t="7818" x="3630613" y="3003550"/>
          <p14:tracePt t="8010" x="3640138" y="3003550"/>
          <p14:tracePt t="8306" x="3648075" y="2994025"/>
          <p14:tracePt t="8482" x="3667125" y="2994025"/>
          <p14:tracePt t="8490" x="3675063" y="2994025"/>
          <p14:tracePt t="8498" x="3694113" y="2994025"/>
          <p14:tracePt t="8507" x="3702050" y="2994025"/>
          <p14:tracePt t="8521" x="3721100" y="2994025"/>
          <p14:tracePt t="8538" x="3746500" y="3003550"/>
          <p14:tracePt t="8554" x="3800475" y="3003550"/>
          <p14:tracePt t="8571" x="3827463" y="3003550"/>
          <p14:tracePt t="8587" x="3863975" y="3003550"/>
          <p14:tracePt t="8604" x="3917950" y="3003550"/>
          <p14:tracePt t="8621" x="3952875" y="3003550"/>
          <p14:tracePt t="8637" x="3979863" y="3003550"/>
          <p14:tracePt t="8654" x="4025900" y="3003550"/>
          <p14:tracePt t="8671" x="4087813" y="3003550"/>
          <p14:tracePt t="8687" x="4151313" y="3003550"/>
          <p14:tracePt t="8704" x="4213225" y="3003550"/>
          <p14:tracePt t="8721" x="4240213" y="3003550"/>
          <p14:tracePt t="8738" x="4249738" y="3003550"/>
          <p14:tracePt t="8770" x="4257675" y="3003550"/>
          <p14:tracePt t="8786" x="4267200" y="3003550"/>
          <p14:tracePt t="8802" x="4276725" y="3003550"/>
          <p14:tracePt t="8810" x="4284663" y="3003550"/>
          <p14:tracePt t="8834" x="4294188" y="3003550"/>
          <p14:tracePt t="8858" x="4303713" y="3003550"/>
          <p14:tracePt t="8866" x="4311650" y="3003550"/>
          <p14:tracePt t="8882" x="4321175" y="2994025"/>
          <p14:tracePt t="8898" x="4338638" y="2994025"/>
          <p14:tracePt t="8907" x="4348163" y="2994025"/>
          <p14:tracePt t="8921" x="4356100" y="2994025"/>
          <p14:tracePt t="8938" x="4383088" y="2984500"/>
          <p14:tracePt t="8954" x="4410075" y="2984500"/>
          <p14:tracePt t="8971" x="4429125" y="2976563"/>
          <p14:tracePt t="8987" x="4437063" y="2976563"/>
          <p14:tracePt t="9004" x="4446588" y="2976563"/>
          <p14:tracePt t="9021" x="4456113" y="2976563"/>
          <p14:tracePt t="9054" x="4464050" y="2976563"/>
          <p14:tracePt t="9234" x="4473575" y="2967038"/>
          <p14:tracePt t="9402" x="4473575" y="2959100"/>
          <p14:tracePt t="10347" x="4464050" y="2959100"/>
          <p14:tracePt t="10354" x="4456113" y="2959100"/>
          <p14:tracePt t="10371" x="4446588" y="2959100"/>
          <p14:tracePt t="10378" x="4429125" y="2959100"/>
          <p14:tracePt t="10394" x="4419600" y="2959100"/>
          <p14:tracePt t="10404" x="4392613" y="2959100"/>
          <p14:tracePt t="10421" x="4356100" y="2967038"/>
          <p14:tracePt t="10438" x="4311650" y="2984500"/>
          <p14:tracePt t="10454" x="4267200" y="2994025"/>
          <p14:tracePt t="10471" x="4222750" y="3011488"/>
          <p14:tracePt t="10488" x="4178300" y="3011488"/>
          <p14:tracePt t="10504" x="4078288" y="3021013"/>
          <p14:tracePt t="10521" x="3944938" y="3048000"/>
          <p14:tracePt t="10539" x="3667125" y="3057525"/>
          <p14:tracePt t="10554" x="3460750" y="3057525"/>
          <p14:tracePt t="10571" x="3236913" y="3084513"/>
          <p14:tracePt t="10588" x="3011488" y="3084513"/>
          <p14:tracePt t="10604" x="2797175" y="3084513"/>
          <p14:tracePt t="10621" x="2581275" y="3084513"/>
          <p14:tracePt t="10638" x="2384425" y="3084513"/>
          <p14:tracePt t="10655" x="2232025" y="3065463"/>
          <p14:tracePt t="10671" x="2133600" y="3057525"/>
          <p14:tracePt t="10688" x="2070100" y="3048000"/>
          <p14:tracePt t="10705" x="2044700" y="3048000"/>
          <p14:tracePt t="10721" x="2025650" y="3048000"/>
          <p14:tracePt t="10738" x="2008188" y="3048000"/>
          <p14:tracePt t="10755" x="1998663" y="3048000"/>
          <p14:tracePt t="10771" x="1981200" y="3038475"/>
          <p14:tracePt t="10788" x="1936750" y="3030538"/>
          <p14:tracePt t="10804" x="1882775" y="3003550"/>
          <p14:tracePt t="10821" x="1838325" y="2984500"/>
          <p14:tracePt t="10838" x="1801813" y="2976563"/>
          <p14:tracePt t="10855" x="1774825" y="2959100"/>
          <p14:tracePt t="10871" x="1747838" y="2959100"/>
          <p14:tracePt t="10888" x="1720850" y="2959100"/>
          <p14:tracePt t="10905" x="1693863" y="2959100"/>
          <p14:tracePt t="10921" x="1676400" y="2959100"/>
          <p14:tracePt t="10938" x="1658938" y="2959100"/>
          <p14:tracePt t="10955" x="1639888" y="2959100"/>
          <p14:tracePt t="10971" x="1639888" y="2967038"/>
          <p14:tracePt t="10988" x="1639888" y="2984500"/>
          <p14:tracePt t="11004" x="1649413" y="3021013"/>
          <p14:tracePt t="11021" x="1685925" y="3038475"/>
          <p14:tracePt t="11038" x="1730375" y="3057525"/>
          <p14:tracePt t="11054" x="1757363" y="3057525"/>
          <p14:tracePt t="11071" x="1792288" y="3057525"/>
          <p14:tracePt t="11088" x="1801813" y="3057525"/>
          <p14:tracePt t="11275" x="1811338" y="3057525"/>
          <p14:tracePt t="11291" x="1819275" y="3057525"/>
          <p14:tracePt t="11315" x="1828800" y="3057525"/>
          <p14:tracePt t="11331" x="1846263" y="3065463"/>
          <p14:tracePt t="11347" x="1855788" y="3065463"/>
          <p14:tracePt t="11363" x="1865313" y="3074988"/>
          <p14:tracePt t="11379" x="1873250" y="3074988"/>
          <p14:tracePt t="11411" x="1882775" y="3084513"/>
          <p14:tracePt t="11498" x="1892300" y="3084513"/>
          <p14:tracePt t="11723" x="1900238" y="3084513"/>
          <p14:tracePt t="11907" x="1900238" y="3092450"/>
          <p14:tracePt t="11963" x="1927225" y="3101975"/>
          <p14:tracePt t="11971" x="1954213" y="3111500"/>
          <p14:tracePt t="11978" x="1981200" y="3111500"/>
          <p14:tracePt t="11988" x="2017713" y="3111500"/>
          <p14:tracePt t="12005" x="2133600" y="3128963"/>
          <p14:tracePt t="12021" x="2295525" y="3146425"/>
          <p14:tracePt t="12038" x="2465388" y="3182938"/>
          <p14:tracePt t="12055" x="2662238" y="3182938"/>
          <p14:tracePt t="12071" x="2851150" y="3182938"/>
          <p14:tracePt t="12088" x="3030538" y="3182938"/>
          <p14:tracePt t="12105" x="3119438" y="3182938"/>
          <p14:tracePt t="12121" x="3146425" y="3173413"/>
          <p14:tracePt t="12138" x="3155950" y="3173413"/>
          <p14:tracePt t="12155" x="3163888" y="3173413"/>
          <p14:tracePt t="12188" x="3163888" y="3163888"/>
          <p14:tracePt t="12205" x="3173413" y="3155950"/>
          <p14:tracePt t="12251" x="3173413" y="3146425"/>
          <p14:tracePt t="12299" x="3173413" y="3128963"/>
          <p14:tracePt t="12315" x="3173413" y="3119438"/>
          <p14:tracePt t="12323" x="3173413" y="3101975"/>
          <p14:tracePt t="12339" x="3173413" y="3092450"/>
          <p14:tracePt t="12346" x="3173413" y="3074988"/>
          <p14:tracePt t="12355" x="3182938" y="3074988"/>
          <p14:tracePt t="12371" x="3190875" y="3057525"/>
          <p14:tracePt t="12388" x="3209925" y="3038475"/>
          <p14:tracePt t="12405" x="3227388" y="3030538"/>
          <p14:tracePt t="12421" x="3254375" y="3011488"/>
          <p14:tracePt t="12438" x="3281363" y="2994025"/>
          <p14:tracePt t="12455" x="3289300" y="2994025"/>
          <p14:tracePt t="12472" x="3298825" y="2984500"/>
          <p14:tracePt t="12488" x="3316288" y="2976563"/>
          <p14:tracePt t="12505" x="3325813" y="2967038"/>
          <p14:tracePt t="12522" x="3335338" y="2959100"/>
          <p14:tracePt t="12538" x="3343275" y="2949575"/>
          <p14:tracePt t="12579" x="3343275" y="2940050"/>
          <p14:tracePt t="12595" x="3343275" y="2932113"/>
          <p14:tracePt t="12603" x="3343275" y="2922588"/>
          <p14:tracePt t="12611" x="3343275" y="2913063"/>
          <p14:tracePt t="12621" x="3343275" y="2895600"/>
          <p14:tracePt t="12638" x="3343275" y="2878138"/>
          <p14:tracePt t="12655" x="3343275" y="2851150"/>
          <p14:tracePt t="12672" x="3343275" y="2841625"/>
          <p14:tracePt t="12688" x="3335338" y="2814638"/>
          <p14:tracePt t="12705" x="3335338" y="2806700"/>
          <p14:tracePt t="12721" x="3335338" y="2787650"/>
          <p14:tracePt t="12739" x="3335338" y="2770188"/>
          <p14:tracePt t="12755" x="3335338" y="2760663"/>
          <p14:tracePt t="12771" x="3335338" y="2743200"/>
          <p14:tracePt t="12788" x="3335338" y="2725738"/>
          <p14:tracePt t="12805" x="3335338" y="2706688"/>
          <p14:tracePt t="12822" x="3335338" y="2689225"/>
          <p14:tracePt t="12838" x="3335338" y="2679700"/>
          <p14:tracePt t="12855" x="3335338" y="2671763"/>
          <p14:tracePt t="12872" x="3335338" y="2662238"/>
          <p14:tracePt t="12888" x="3335338" y="2644775"/>
          <p14:tracePt t="12905" x="3343275" y="2627313"/>
          <p14:tracePt t="12922" x="3352800" y="2600325"/>
          <p14:tracePt t="12939" x="3370263" y="2573338"/>
          <p14:tracePt t="12955" x="3379788" y="2563813"/>
          <p14:tracePt t="12972" x="3389313" y="2546350"/>
          <p14:tracePt t="12988" x="3406775" y="2546350"/>
          <p14:tracePt t="13005" x="3406775" y="2536825"/>
          <p14:tracePt t="13022" x="3433763" y="2536825"/>
          <p14:tracePt t="13038" x="3441700" y="2527300"/>
          <p14:tracePt t="13055" x="3460750" y="2527300"/>
          <p14:tracePt t="13072" x="3487738" y="2527300"/>
          <p14:tracePt t="13088" x="3532188" y="2527300"/>
          <p14:tracePt t="13105" x="3594100" y="2527300"/>
          <p14:tracePt t="13122" x="3675063" y="2546350"/>
          <p14:tracePt t="13139" x="3765550" y="2573338"/>
          <p14:tracePt t="13155" x="3783013" y="2573338"/>
          <p14:tracePt t="13172" x="3792538" y="2581275"/>
          <p14:tracePt t="13188" x="3810000" y="2590800"/>
          <p14:tracePt t="13205" x="3819525" y="2617788"/>
          <p14:tracePt t="13222" x="3827463" y="2644775"/>
          <p14:tracePt t="13238" x="3836988" y="2662238"/>
          <p14:tracePt t="13255" x="3846513" y="2689225"/>
          <p14:tracePt t="13272" x="3854450" y="2725738"/>
          <p14:tracePt t="13288" x="3854450" y="2752725"/>
          <p14:tracePt t="13305" x="3854450" y="2787650"/>
          <p14:tracePt t="13322" x="3854450" y="2832100"/>
          <p14:tracePt t="13338" x="3854450" y="2859088"/>
          <p14:tracePt t="13355" x="3846513" y="2886075"/>
          <p14:tracePt t="13372" x="3827463" y="2905125"/>
          <p14:tracePt t="13388" x="3792538" y="2932113"/>
          <p14:tracePt t="13405" x="3765550" y="2959100"/>
          <p14:tracePt t="13422" x="3746500" y="2967038"/>
          <p14:tracePt t="13438" x="3738563" y="2967038"/>
          <p14:tracePt t="13455" x="3721100" y="2984500"/>
          <p14:tracePt t="13472" x="3702050" y="2984500"/>
          <p14:tracePt t="13488" x="3667125" y="3003550"/>
          <p14:tracePt t="13505" x="3630613" y="3021013"/>
          <p14:tracePt t="13522" x="3594100" y="3030538"/>
          <p14:tracePt t="13538" x="3576638" y="3030538"/>
          <p14:tracePt t="13579" x="3568700" y="3030538"/>
          <p14:tracePt t="13588" x="3559175" y="3030538"/>
          <p14:tracePt t="13605" x="3541713" y="3030538"/>
          <p14:tracePt t="13622" x="3532188" y="3030538"/>
          <p14:tracePt t="13638" x="3522663" y="3030538"/>
          <p14:tracePt t="13655" x="3514725" y="3030538"/>
          <p14:tracePt t="13672" x="3495675" y="3021013"/>
          <p14:tracePt t="13688" x="3468688" y="3021013"/>
          <p14:tracePt t="13705" x="3441700" y="3003550"/>
          <p14:tracePt t="13722" x="3389313" y="2959100"/>
          <p14:tracePt t="13739" x="3343275" y="2895600"/>
          <p14:tracePt t="13755" x="3316288" y="2851150"/>
          <p14:tracePt t="13772" x="3289300" y="2824163"/>
          <p14:tracePt t="13788" x="3289300" y="2797175"/>
          <p14:tracePt t="13805" x="3281363" y="2770188"/>
          <p14:tracePt t="13822" x="3281363" y="2752725"/>
          <p14:tracePt t="13838" x="3281363" y="2733675"/>
          <p14:tracePt t="13855" x="3281363" y="2706688"/>
          <p14:tracePt t="13872" x="3298825" y="2679700"/>
          <p14:tracePt t="13888" x="3325813" y="2635250"/>
          <p14:tracePt t="13905" x="3352800" y="2600325"/>
          <p14:tracePt t="13922" x="3379788" y="2554288"/>
          <p14:tracePt t="13939" x="3406775" y="2527300"/>
          <p14:tracePt t="13955" x="3416300" y="2519363"/>
          <p14:tracePt t="13972" x="3433763" y="2509838"/>
          <p14:tracePt t="13989" x="3441700" y="2501900"/>
          <p14:tracePt t="14005" x="3460750" y="2501900"/>
          <p14:tracePt t="14022" x="3468688" y="2501900"/>
          <p14:tracePt t="14038" x="3495675" y="2501900"/>
          <p14:tracePt t="14055" x="3532188" y="2509838"/>
          <p14:tracePt t="14072" x="3586163" y="2546350"/>
          <p14:tracePt t="14088" x="3613150" y="2573338"/>
          <p14:tracePt t="14105" x="3630613" y="2590800"/>
          <p14:tracePt t="14122" x="3630613" y="2617788"/>
          <p14:tracePt t="14139" x="3630613" y="2662238"/>
          <p14:tracePt t="14155" x="3630613" y="2716213"/>
          <p14:tracePt t="14172" x="3630613" y="2770188"/>
          <p14:tracePt t="14188" x="3613150" y="2832100"/>
          <p14:tracePt t="14205" x="3594100" y="2886075"/>
          <p14:tracePt t="14222" x="3568700" y="2932113"/>
          <p14:tracePt t="14239" x="3559175" y="2949575"/>
          <p14:tracePt t="14255" x="3549650" y="2959100"/>
          <p14:tracePt t="14331" x="3541713" y="2967038"/>
          <p14:tracePt t="14347" x="3541713" y="2976563"/>
          <p14:tracePt t="14363" x="3532188" y="2976563"/>
          <p14:tracePt t="14379" x="3532188" y="2984500"/>
          <p14:tracePt t="14443" x="3522663" y="2994025"/>
          <p14:tracePt t="14491" x="3522663" y="3003550"/>
          <p14:tracePt t="14619" x="3522663" y="3011488"/>
          <p14:tracePt t="14979" x="3532188" y="3011488"/>
          <p14:tracePt t="14987" x="3549650" y="3021013"/>
          <p14:tracePt t="15267" x="3541713" y="3030538"/>
          <p14:tracePt t="15315" x="3532188" y="3030538"/>
          <p14:tracePt t="15339" x="3522663" y="3030538"/>
          <p14:tracePt t="15371" x="3514725" y="3030538"/>
          <p14:tracePt t="15411" x="3505200" y="3021013"/>
          <p14:tracePt t="15715" x="3495675" y="3021013"/>
          <p14:tracePt t="16139" x="3505200" y="3021013"/>
          <p14:tracePt t="16147" x="3514725" y="3021013"/>
          <p14:tracePt t="16155" x="3522663" y="3011488"/>
          <p14:tracePt t="16172" x="3532188" y="3011488"/>
          <p14:tracePt t="16491" x="3541713" y="3011488"/>
          <p14:tracePt t="16539" x="3549650" y="3011488"/>
          <p14:tracePt t="16571" x="3549650" y="3021013"/>
          <p14:tracePt t="16587" x="3549650" y="3030538"/>
          <p14:tracePt t="16595" x="3549650" y="3038475"/>
          <p14:tracePt t="16707" x="3559175" y="3030538"/>
          <p14:tracePt t="16723" x="3568700" y="3021013"/>
          <p14:tracePt t="16731" x="3586163" y="3021013"/>
          <p14:tracePt t="16739" x="3586163" y="3011488"/>
          <p14:tracePt t="16755" x="3603625" y="3003550"/>
          <p14:tracePt t="16772" x="3613150" y="3003550"/>
          <p14:tracePt t="16811" x="3621088" y="3011488"/>
          <p14:tracePt t="16822" x="3621088" y="3021013"/>
          <p14:tracePt t="16839" x="3621088" y="3038475"/>
          <p14:tracePt t="16855" x="3603625" y="3057525"/>
          <p14:tracePt t="16889" x="3594100" y="3065463"/>
          <p14:tracePt t="16924" x="3594100" y="3074988"/>
          <p14:tracePt t="16955" x="3586163" y="3074988"/>
          <p14:tracePt t="16987" x="3586163" y="3065463"/>
          <p14:tracePt t="17115" x="3576638" y="3065463"/>
          <p14:tracePt t="17131" x="3568700" y="3065463"/>
          <p14:tracePt t="17163" x="3559175" y="3065463"/>
          <p14:tracePt t="17371" x="3549650" y="3065463"/>
          <p14:tracePt t="18291" x="3549650" y="3057525"/>
          <p14:tracePt t="18340" x="3541713" y="3038475"/>
          <p14:tracePt t="18363" x="3532188" y="3038475"/>
          <p14:tracePt t="18395" x="3532188" y="3030538"/>
          <p14:tracePt t="18427" x="3522663" y="3030538"/>
          <p14:tracePt t="18451" x="3522663" y="3021013"/>
          <p14:tracePt t="18468" x="3514725" y="3021013"/>
          <p14:tracePt t="18515" x="3495675" y="3021013"/>
          <p14:tracePt t="18539" x="3495675" y="3011488"/>
          <p14:tracePt t="18555" x="3478213" y="3003550"/>
          <p14:tracePt t="18587" x="3460750" y="3003550"/>
          <p14:tracePt t="18635" x="3441700" y="3003550"/>
          <p14:tracePt t="18651" x="3433763" y="3003550"/>
          <p14:tracePt t="18667" x="3424238" y="3003550"/>
          <p14:tracePt t="18675" x="3416300" y="3003550"/>
          <p14:tracePt t="18699" x="3406775" y="3003550"/>
          <p14:tracePt t="19116" x="3397250" y="2994025"/>
          <p14:tracePt t="19163" x="3406775" y="2994025"/>
          <p14:tracePt t="19187" x="3424238" y="2994025"/>
          <p14:tracePt t="19196" x="3433763" y="3003550"/>
          <p14:tracePt t="19206" x="3441700" y="3011488"/>
          <p14:tracePt t="19223" x="3451225" y="3021013"/>
          <p14:tracePt t="19239" x="3451225" y="3030538"/>
          <p14:tracePt t="19259" x="3451225" y="3038475"/>
          <p14:tracePt t="19273" x="3451225" y="3048000"/>
          <p14:tracePt t="19292" x="3451225" y="3057525"/>
          <p14:tracePt t="19306" x="3441700" y="3057525"/>
          <p14:tracePt t="19323" x="3433763" y="3065463"/>
          <p14:tracePt t="19427" x="3433763" y="3057525"/>
          <p14:tracePt t="19516" x="3433763" y="3065463"/>
          <p14:tracePt t="19524" x="3433763" y="3074988"/>
          <p14:tracePt t="19531" x="3433763" y="3084513"/>
          <p14:tracePt t="19547" x="3433763" y="3092450"/>
          <p14:tracePt t="19660" x="3433763" y="3084513"/>
          <p14:tracePt t="19667" x="3441700" y="3074988"/>
          <p14:tracePt t="19675" x="3441700" y="3065463"/>
          <p14:tracePt t="19692" x="3451225" y="3057525"/>
          <p14:tracePt t="19706" x="3451225" y="3048000"/>
          <p14:tracePt t="19779" x="3451225" y="3057525"/>
          <p14:tracePt t="19787" x="3451225" y="3065463"/>
          <p14:tracePt t="19803" x="3451225" y="3074988"/>
          <p14:tracePt t="19811" x="3451225" y="3084513"/>
          <p14:tracePt t="19924" x="3460750" y="3065463"/>
          <p14:tracePt t="19932" x="3478213" y="3048000"/>
          <p14:tracePt t="19939" x="3487738" y="3038475"/>
          <p14:tracePt t="19956" x="3505200" y="3011488"/>
          <p14:tracePt t="19973" x="3514725" y="3003550"/>
          <p14:tracePt t="20019" x="3514725" y="3011488"/>
          <p14:tracePt t="20028" x="3514725" y="3038475"/>
          <p14:tracePt t="20039" x="3514725" y="3057525"/>
          <p14:tracePt t="20056" x="3514725" y="3092450"/>
          <p14:tracePt t="20073" x="3514725" y="3111500"/>
          <p14:tracePt t="20090" x="3514725" y="3119438"/>
          <p14:tracePt t="20123" x="3522663" y="3119438"/>
          <p14:tracePt t="20140" x="3532188" y="3111500"/>
          <p14:tracePt t="20156" x="3532188" y="3065463"/>
          <p14:tracePt t="20173" x="3532188" y="3038475"/>
          <p14:tracePt t="20189" x="3532188" y="3011488"/>
          <p14:tracePt t="20206" x="3532188" y="2994025"/>
          <p14:tracePt t="20268" x="3522663" y="3003550"/>
          <p14:tracePt t="20276" x="3522663" y="3021013"/>
          <p14:tracePt t="20284" x="3505200" y="3038475"/>
          <p14:tracePt t="20292" x="3505200" y="3048000"/>
          <p14:tracePt t="20308" x="3495675" y="3048000"/>
          <p14:tracePt t="20403" x="3495675" y="3057525"/>
          <p14:tracePt t="20452" x="3487738" y="3057525"/>
          <p14:tracePt t="20483" x="3478213" y="3057525"/>
          <p14:tracePt t="20524" x="3468688" y="3057525"/>
          <p14:tracePt t="20556" x="3460750" y="3057525"/>
          <p14:tracePt t="20676" x="3451225" y="3048000"/>
          <p14:tracePt t="20692" x="3451225" y="3038475"/>
          <p14:tracePt t="20724" x="3451225" y="3030538"/>
          <p14:tracePt t="20748" x="3451225" y="3021013"/>
          <p14:tracePt t="21203" x="3460750" y="3021013"/>
          <p14:tracePt t="21228" x="3478213" y="3021013"/>
          <p14:tracePt t="21235" x="3487738" y="3021013"/>
          <p14:tracePt t="21252" x="3505200" y="3021013"/>
          <p14:tracePt t="21260" x="3514725" y="3021013"/>
          <p14:tracePt t="21273" x="3522663" y="3021013"/>
          <p14:tracePt t="21290" x="3559175" y="3021013"/>
          <p14:tracePt t="21306" x="3586163" y="3021013"/>
          <p14:tracePt t="21323" x="3613150" y="3021013"/>
          <p14:tracePt t="21340" x="3621088" y="3021013"/>
          <p14:tracePt t="21532" x="3630613" y="3030538"/>
          <p14:tracePt t="21572" x="3630613" y="3038475"/>
          <p14:tracePt t="21812" x="3630613" y="3048000"/>
          <p14:tracePt t="21892" x="3613150" y="3048000"/>
          <p14:tracePt t="21924" x="3613150" y="3057525"/>
          <p14:tracePt t="21932" x="3603625" y="3057525"/>
          <p14:tracePt t="21948" x="3603625" y="3065463"/>
          <p14:tracePt t="21980" x="3594100" y="3074988"/>
          <p14:tracePt t="22036" x="3586163" y="3074988"/>
          <p14:tracePt t="22060" x="3586163" y="3084513"/>
          <p14:tracePt t="22068" x="3576638" y="3084513"/>
          <p14:tracePt t="22092" x="3576638" y="3092450"/>
          <p14:tracePt t="22636" x="3568700" y="3101975"/>
          <p14:tracePt t="22884" x="3568700" y="3111500"/>
          <p14:tracePt t="23132" x="3568700" y="3128963"/>
          <p14:tracePt t="23364" x="3576638" y="3128963"/>
          <p14:tracePt t="23524" x="3586163" y="3128963"/>
          <p14:tracePt t="23532" x="3594100" y="3136900"/>
          <p14:tracePt t="23564" x="3603625" y="3146425"/>
          <p14:tracePt t="23596" x="3603625" y="3155950"/>
          <p14:tracePt t="23620" x="3603625" y="3163888"/>
          <p14:tracePt t="23628" x="3613150" y="3173413"/>
          <p14:tracePt t="23652" x="3613150" y="3182938"/>
          <p14:tracePt t="23660" x="3613150" y="3190875"/>
          <p14:tracePt t="23668" x="3613150" y="3200400"/>
          <p14:tracePt t="23684" x="3613150" y="3209925"/>
          <p14:tracePt t="23700" x="3613150" y="3217863"/>
          <p14:tracePt t="23732" x="3621088" y="3227388"/>
          <p14:tracePt t="23836" x="3630613" y="3227388"/>
          <p14:tracePt t="23844" x="3640138" y="3227388"/>
          <p14:tracePt t="23852" x="3657600" y="3227388"/>
          <p14:tracePt t="23860" x="3667125" y="3227388"/>
          <p14:tracePt t="23874" x="3684588" y="3227388"/>
          <p14:tracePt t="23890" x="3738563" y="3227388"/>
          <p14:tracePt t="23907" x="3810000" y="3227388"/>
          <p14:tracePt t="23924" x="3908425" y="3209925"/>
          <p14:tracePt t="23940" x="3962400" y="3200400"/>
          <p14:tracePt t="23957" x="4016375" y="3190875"/>
          <p14:tracePt t="23973" x="4051300" y="3182938"/>
          <p14:tracePt t="23990" x="4070350" y="3173413"/>
          <p14:tracePt t="24172" x="4078288" y="3173413"/>
          <p14:tracePt t="24252" x="4087813" y="3173413"/>
          <p14:tracePt t="24444" x="4097338" y="3163888"/>
          <p14:tracePt t="24460" x="4105275" y="3146425"/>
          <p14:tracePt t="24468" x="4114800" y="3146425"/>
          <p14:tracePt t="24484" x="4124325" y="3136900"/>
          <p14:tracePt t="24493" x="4132263" y="3128963"/>
          <p14:tracePt t="24507" x="4141788" y="3119438"/>
          <p14:tracePt t="24524" x="4178300" y="3101975"/>
          <p14:tracePt t="24540" x="4195763" y="3092450"/>
          <p14:tracePt t="24557" x="4203700" y="3092450"/>
          <p14:tracePt t="24574" x="4203700" y="3084513"/>
          <p14:tracePt t="24590" x="4213225" y="3074988"/>
          <p14:tracePt t="24668" x="4222750" y="3074988"/>
          <p14:tracePt t="24716" x="4222750" y="3065463"/>
          <p14:tracePt t="24732" x="4222750" y="3057525"/>
          <p14:tracePt t="24748" x="4230688" y="3048000"/>
          <p14:tracePt t="24780" x="4249738" y="3048000"/>
          <p14:tracePt t="24852" x="4257675" y="3048000"/>
          <p14:tracePt t="24868" x="4276725" y="3048000"/>
          <p14:tracePt t="24908" x="4284663" y="3048000"/>
          <p14:tracePt t="24932" x="4303713" y="3048000"/>
          <p14:tracePt t="24956" x="4311650" y="3048000"/>
          <p14:tracePt t="25020" x="4321175" y="3048000"/>
          <p14:tracePt t="25076" x="4330700" y="3057525"/>
          <p14:tracePt t="25092" x="4338638" y="3057525"/>
          <p14:tracePt t="25109" x="4338638" y="3074988"/>
          <p14:tracePt t="25124" x="4338638" y="3084513"/>
          <p14:tracePt t="25156" x="4338638" y="3092450"/>
          <p14:tracePt t="25460" x="4348163" y="3092450"/>
          <p14:tracePt t="25476" x="4356100" y="3092450"/>
          <p14:tracePt t="25484" x="4365625" y="3092450"/>
          <p14:tracePt t="25493" x="4375150" y="3092450"/>
          <p14:tracePt t="25509" x="4383088" y="3092450"/>
          <p14:tracePt t="25540" x="4392613" y="3092450"/>
          <p14:tracePt t="25556" x="4402138" y="3092450"/>
          <p14:tracePt t="25596" x="4410075" y="3092450"/>
          <p14:tracePt t="25636" x="4419600" y="3092450"/>
          <p14:tracePt t="25684" x="4429125" y="3092450"/>
          <p14:tracePt t="25732" x="4437063" y="3092450"/>
          <p14:tracePt t="26236" x="4446588" y="3092450"/>
          <p14:tracePt t="26716" x="4456113" y="3092450"/>
          <p14:tracePt t="26756" x="4464050" y="3084513"/>
          <p14:tracePt t="26788" x="4473575" y="3084513"/>
          <p14:tracePt t="26804" x="4483100" y="3084513"/>
          <p14:tracePt t="26812" x="4491038" y="3084513"/>
          <p14:tracePt t="26824" x="4500563" y="3084513"/>
          <p14:tracePt t="26841" x="4508500" y="3084513"/>
          <p14:tracePt t="26858" x="4527550" y="3084513"/>
          <p14:tracePt t="26874" x="4535488" y="3084513"/>
          <p14:tracePt t="26891" x="4554538" y="3092450"/>
          <p14:tracePt t="26924" x="4562475" y="3092450"/>
          <p14:tracePt t="26956" x="4562475" y="3101975"/>
          <p14:tracePt t="26964" x="4562475" y="3111500"/>
          <p14:tracePt t="27004" x="4562475" y="3119438"/>
          <p14:tracePt t="27116" x="4572000" y="3111500"/>
          <p14:tracePt t="27132" x="4581525" y="3111500"/>
          <p14:tracePt t="27156" x="4581525" y="3101975"/>
          <p14:tracePt t="27228" x="4581525" y="3111500"/>
          <p14:tracePt t="27244" x="4581525" y="3128963"/>
          <p14:tracePt t="27252" x="4581525" y="3146425"/>
          <p14:tracePt t="27260" x="4581525" y="3155950"/>
          <p14:tracePt t="27274" x="4581525" y="3173413"/>
          <p14:tracePt t="27348" x="4581525" y="3182938"/>
          <p14:tracePt t="27388" x="4581525" y="3173413"/>
          <p14:tracePt t="27396" x="4581525" y="3155950"/>
          <p14:tracePt t="27407" x="4581525" y="3128963"/>
          <p14:tracePt t="27424" x="4589463" y="3092450"/>
          <p14:tracePt t="27441" x="4608513" y="3048000"/>
          <p14:tracePt t="27458" x="4616450" y="3038475"/>
          <p14:tracePt t="27509" x="4616450" y="3048000"/>
          <p14:tracePt t="27517" x="4616450" y="3074988"/>
          <p14:tracePt t="27525" x="4616450" y="3101975"/>
          <p14:tracePt t="27541" x="4616450" y="3163888"/>
          <p14:tracePt t="27558" x="4608513" y="3200400"/>
          <p14:tracePt t="27574" x="4608513" y="3209925"/>
          <p14:tracePt t="27620" x="4598988" y="3209925"/>
          <p14:tracePt t="27636" x="4598988" y="3190875"/>
          <p14:tracePt t="27644" x="4589463" y="3173413"/>
          <p14:tracePt t="27652" x="4581525" y="3146425"/>
          <p14:tracePt t="27660" x="4581525" y="3136900"/>
          <p14:tracePt t="27674" x="4572000" y="3111500"/>
          <p14:tracePt t="27691" x="4562475" y="3092450"/>
          <p14:tracePt t="27724" x="4554538" y="3084513"/>
          <p14:tracePt t="27740" x="4545013" y="3084513"/>
          <p14:tracePt t="27748" x="4535488" y="3084513"/>
          <p14:tracePt t="27916" x="4535488" y="3074988"/>
          <p14:tracePt t="27972" x="4527550" y="3074988"/>
          <p14:tracePt t="27981" x="4508500" y="3074988"/>
          <p14:tracePt t="27991" x="4500563" y="3074988"/>
          <p14:tracePt t="28008" x="4473575" y="3065463"/>
          <p14:tracePt t="28024" x="4437063" y="3057525"/>
          <p14:tracePt t="28041" x="4402138" y="3048000"/>
          <p14:tracePt t="28058" x="4365625" y="3038475"/>
          <p14:tracePt t="28074" x="4356100" y="3030538"/>
          <p14:tracePt t="28091" x="4338638" y="3030538"/>
          <p14:tracePt t="28108" x="4330700" y="3030538"/>
          <p14:tracePt t="28365" x="4311650" y="3030538"/>
          <p14:tracePt t="28445" x="4311650" y="3038475"/>
          <p14:tracePt t="28477" x="4303713" y="3038475"/>
          <p14:tracePt t="28821" x="4303713" y="3048000"/>
          <p14:tracePt t="28829" x="4311650" y="3048000"/>
          <p14:tracePt t="28837" x="4321175" y="3048000"/>
          <p14:tracePt t="28845" x="4338638" y="3057525"/>
          <p14:tracePt t="28858" x="4356100" y="3057525"/>
          <p14:tracePt t="28875" x="4375150" y="3057525"/>
          <p14:tracePt t="28891" x="4392613" y="3057525"/>
          <p14:tracePt t="28924" x="4402138" y="3057525"/>
          <p14:tracePt t="29100" x="4402138" y="3065463"/>
          <p14:tracePt t="29125" x="4419600" y="3084513"/>
          <p14:tracePt t="29140" x="4429125" y="3092450"/>
          <p14:tracePt t="29149" x="4437063" y="3101975"/>
          <p14:tracePt t="29164" x="4437063" y="3111500"/>
          <p14:tracePt t="29180" x="4437063" y="3128963"/>
          <p14:tracePt t="29191" x="4419600" y="3128963"/>
          <p14:tracePt t="29208" x="4356100" y="3128963"/>
          <p14:tracePt t="29225" x="4257675" y="3136900"/>
          <p14:tracePt t="29241" x="4168775" y="3136900"/>
          <p14:tracePt t="29258" x="4033838" y="3136900"/>
          <p14:tracePt t="29275" x="3917950" y="3146425"/>
          <p14:tracePt t="29291" x="3873500" y="3146425"/>
          <p14:tracePt t="29309" x="3827463" y="3146425"/>
          <p14:tracePt t="29325" x="3810000" y="3146425"/>
          <p14:tracePt t="29341" x="3800475" y="3146425"/>
          <p14:tracePt t="29358" x="3783013" y="3146425"/>
          <p14:tracePt t="29375" x="3756025" y="3146425"/>
          <p14:tracePt t="29391" x="3738563" y="3146425"/>
          <p14:tracePt t="29408" x="3711575" y="3146425"/>
          <p14:tracePt t="29425" x="3684588" y="3155950"/>
          <p14:tracePt t="29441" x="3675063" y="3155950"/>
          <p14:tracePt t="29458" x="3657600" y="3155950"/>
          <p14:tracePt t="29475" x="3648075" y="3155950"/>
          <p14:tracePt t="29491" x="3640138" y="3155950"/>
          <p14:tracePt t="29573" x="3630613" y="3155950"/>
          <p14:tracePt t="29605" x="3621088" y="3155950"/>
          <p14:tracePt t="29645" x="3613150" y="3146425"/>
          <p14:tracePt t="29685" x="3603625" y="3136900"/>
          <p14:tracePt t="29709" x="3594100" y="3128963"/>
          <p14:tracePt t="29733" x="3586163" y="3128963"/>
          <p14:tracePt t="29741" x="3576638" y="3128963"/>
          <p14:tracePt t="29757" x="3576638" y="3119438"/>
          <p14:tracePt t="29773" x="3559175" y="3119438"/>
          <p14:tracePt t="29781" x="3559175" y="3111500"/>
          <p14:tracePt t="29791" x="3541713" y="3101975"/>
          <p14:tracePt t="29813" x="3532188" y="3092450"/>
          <p14:tracePt t="29901" x="3532188" y="3084513"/>
          <p14:tracePt t="31141" x="3532188" y="3074988"/>
          <p14:tracePt t="31149" x="3549650" y="3074988"/>
          <p14:tracePt t="31158" x="3568700" y="3074988"/>
          <p14:tracePt t="31175" x="3657600" y="3092450"/>
          <p14:tracePt t="31191" x="3721100" y="3111500"/>
          <p14:tracePt t="31208" x="3792538" y="3119438"/>
          <p14:tracePt t="31225" x="3846513" y="3128963"/>
          <p14:tracePt t="31242" x="3898900" y="3128963"/>
          <p14:tracePt t="31258" x="3952875" y="3128963"/>
          <p14:tracePt t="31275" x="4006850" y="3128963"/>
          <p14:tracePt t="31292" x="4070350" y="3128963"/>
          <p14:tracePt t="31309" x="4132263" y="3128963"/>
          <p14:tracePt t="31325" x="4168775" y="3128963"/>
          <p14:tracePt t="31342" x="4195763" y="3128963"/>
          <p14:tracePt t="31358" x="4222750" y="3128963"/>
          <p14:tracePt t="31375" x="4249738" y="3128963"/>
          <p14:tracePt t="31391" x="4276725" y="3128963"/>
          <p14:tracePt t="31408" x="4284663" y="3128963"/>
          <p14:tracePt t="31425" x="4303713" y="3128963"/>
          <p14:tracePt t="31442" x="4321175" y="3128963"/>
          <p14:tracePt t="31458" x="4338638" y="3128963"/>
          <p14:tracePt t="31475" x="4356100" y="3128963"/>
          <p14:tracePt t="31509" x="4365625" y="3128963"/>
          <p14:tracePt t="31653" x="4356100" y="3136900"/>
          <p14:tracePt t="31669" x="4348163" y="3146425"/>
          <p14:tracePt t="31693" x="4338638" y="3146425"/>
          <p14:tracePt t="31901" x="4348163" y="3146425"/>
          <p14:tracePt t="31917" x="4356100" y="3136900"/>
          <p14:tracePt t="32045" x="4348163" y="3136900"/>
          <p14:tracePt t="32069" x="4338638" y="3136900"/>
          <p14:tracePt t="32093" x="4330700" y="3136900"/>
          <p14:tracePt t="32149" x="4321175" y="3136900"/>
          <p14:tracePt t="32181" x="4311650" y="3136900"/>
          <p14:tracePt t="32221" x="4303713" y="3136900"/>
          <p14:tracePt t="32229" x="4294188" y="3136900"/>
          <p14:tracePt t="32237" x="4284663" y="3136900"/>
          <p14:tracePt t="32261" x="4267200" y="3136900"/>
          <p14:tracePt t="32277" x="4257675" y="3136900"/>
          <p14:tracePt t="32285" x="4249738" y="3146425"/>
          <p14:tracePt t="32301" x="4240213" y="3146425"/>
          <p14:tracePt t="32309" x="4230688" y="3146425"/>
          <p14:tracePt t="32341" x="4222750" y="3146425"/>
          <p14:tracePt t="32357" x="4203700" y="3155950"/>
          <p14:tracePt t="32373" x="4186238" y="3155950"/>
          <p14:tracePt t="32381" x="4159250" y="3163888"/>
          <p14:tracePt t="32397" x="4141788" y="3163888"/>
          <p14:tracePt t="32408" x="4124325" y="3163888"/>
          <p14:tracePt t="32425" x="4097338" y="3173413"/>
          <p14:tracePt t="32442" x="4043363" y="3173413"/>
          <p14:tracePt t="32458" x="3979863" y="3173413"/>
          <p14:tracePt t="32475" x="3890963" y="3173413"/>
          <p14:tracePt t="32492" x="3800475" y="3173413"/>
          <p14:tracePt t="32509" x="3721100" y="3173413"/>
          <p14:tracePt t="32525" x="3694113" y="3173413"/>
          <p14:tracePt t="32542" x="3684588" y="3173413"/>
          <p14:tracePt t="32559" x="3667125" y="3173413"/>
          <p14:tracePt t="32575" x="3657600" y="3173413"/>
          <p14:tracePt t="32592" x="3640138" y="3163888"/>
          <p14:tracePt t="32609" x="3630613" y="3163888"/>
          <p14:tracePt t="32637" x="3621088" y="3163888"/>
          <p14:tracePt t="32661" x="3613150" y="3163888"/>
          <p14:tracePt t="32685" x="3603625" y="3163888"/>
          <p14:tracePt t="32701" x="3594100" y="3173413"/>
          <p14:tracePt t="32717" x="3586163" y="3173413"/>
          <p14:tracePt t="32733" x="3586163" y="3182938"/>
          <p14:tracePt t="32749" x="3576638" y="3190875"/>
          <p14:tracePt t="32765" x="3568700" y="3190875"/>
          <p14:tracePt t="32781" x="3559175" y="3190875"/>
          <p14:tracePt t="32789" x="3549650" y="3200400"/>
          <p14:tracePt t="32805" x="3541713" y="3200400"/>
          <p14:tracePt t="32813" x="3532188" y="3200400"/>
          <p14:tracePt t="32825" x="3522663" y="3200400"/>
          <p14:tracePt t="32842" x="3505200" y="3217863"/>
          <p14:tracePt t="32858" x="3495675" y="3217863"/>
          <p14:tracePt t="32875" x="3478213" y="3217863"/>
          <p14:tracePt t="32892" x="3468688" y="3217863"/>
          <p14:tracePt t="32909" x="3441700" y="3217863"/>
          <p14:tracePt t="32925" x="3424238" y="3227388"/>
          <p14:tracePt t="32942" x="3416300" y="3227388"/>
          <p14:tracePt t="32959" x="3406775" y="3227388"/>
          <p14:tracePt t="32975" x="3397250" y="3236913"/>
          <p14:tracePt t="32992" x="3389313" y="3236913"/>
          <p14:tracePt t="33009" x="3389313" y="3244850"/>
          <p14:tracePt t="33045" x="3379788" y="3244850"/>
          <p14:tracePt t="33093" x="3370263" y="3254375"/>
          <p14:tracePt t="33341" x="3362325" y="3254375"/>
          <p14:tracePt t="33365" x="3352800" y="3254375"/>
          <p14:tracePt t="33373" x="3335338" y="3244850"/>
          <p14:tracePt t="33381" x="3325813" y="3244850"/>
          <p14:tracePt t="33392" x="3316288" y="3244850"/>
          <p14:tracePt t="33409" x="3227388" y="3227388"/>
          <p14:tracePt t="33425" x="3111500" y="3209925"/>
          <p14:tracePt t="33442" x="2994025" y="3190875"/>
          <p14:tracePt t="33459" x="2868613" y="3182938"/>
          <p14:tracePt t="33475" x="2779713" y="3173413"/>
          <p14:tracePt t="33492" x="2733675" y="3173413"/>
          <p14:tracePt t="33509" x="2689225" y="3173413"/>
          <p14:tracePt t="33525" x="2671763" y="3173413"/>
          <p14:tracePt t="33542" x="2654300" y="3173413"/>
          <p14:tracePt t="33559" x="2617788" y="3173413"/>
          <p14:tracePt t="33575" x="2563813" y="3173413"/>
          <p14:tracePt t="33592" x="2519363" y="3173413"/>
          <p14:tracePt t="33609" x="2465388" y="3173413"/>
          <p14:tracePt t="33625" x="2420938" y="3173413"/>
          <p14:tracePt t="33642" x="2366963" y="3163888"/>
          <p14:tracePt t="33659" x="2295525" y="3155950"/>
          <p14:tracePt t="33676" x="2205038" y="3146425"/>
          <p14:tracePt t="33693" x="2116138" y="3128963"/>
          <p14:tracePt t="33709" x="1981200" y="3128963"/>
          <p14:tracePt t="33725" x="1892300" y="3128963"/>
          <p14:tracePt t="33742" x="1828800" y="3128963"/>
          <p14:tracePt t="33759" x="1774825" y="3128963"/>
          <p14:tracePt t="33775" x="1720850" y="3128963"/>
          <p14:tracePt t="33792" x="1666875" y="3136900"/>
          <p14:tracePt t="33809" x="1604963" y="3136900"/>
          <p14:tracePt t="33826" x="1533525" y="3146425"/>
          <p14:tracePt t="33842" x="1497013" y="3155950"/>
          <p14:tracePt t="33859" x="1460500" y="3155950"/>
          <p14:tracePt t="33876" x="1443038" y="3155950"/>
          <p14:tracePt t="33892" x="1435100" y="3155950"/>
          <p14:tracePt t="33925" x="1425575" y="3155950"/>
          <p14:tracePt t="33942" x="1416050" y="3163888"/>
          <p14:tracePt t="33959" x="1408113" y="3163888"/>
          <p14:tracePt t="33975" x="1389063" y="3163888"/>
          <p14:tracePt t="33992" x="1381125" y="3155950"/>
          <p14:tracePt t="34009" x="1354138" y="3146425"/>
          <p14:tracePt t="34025" x="1335088" y="3136900"/>
          <p14:tracePt t="34093" x="1327150" y="3136900"/>
          <p14:tracePt t="34109" x="1317625" y="3128963"/>
          <p14:tracePt t="34125" x="1308100" y="3128963"/>
          <p14:tracePt t="34133" x="1300163" y="3119438"/>
          <p14:tracePt t="34149" x="1290638" y="3119438"/>
          <p14:tracePt t="34159" x="1290638" y="3111500"/>
          <p14:tracePt t="34175" x="1273175" y="3101975"/>
          <p14:tracePt t="34192" x="1246188" y="3092450"/>
          <p14:tracePt t="34209" x="1228725" y="3084513"/>
          <p14:tracePt t="34225" x="1192213" y="3084513"/>
          <p14:tracePt t="34242" x="1182688" y="3084513"/>
          <p14:tracePt t="34259" x="1174750" y="3084513"/>
          <p14:tracePt t="34333" x="1182688" y="3084513"/>
          <p14:tracePt t="34341" x="1228725" y="3084513"/>
          <p14:tracePt t="34349" x="1282700" y="3092450"/>
          <p14:tracePt t="34359" x="1362075" y="3101975"/>
          <p14:tracePt t="34375" x="1487488" y="3111500"/>
          <p14:tracePt t="34392" x="1560513" y="3111500"/>
          <p14:tracePt t="34409" x="1568450" y="3111500"/>
          <p14:tracePt t="34461" x="1541463" y="3111500"/>
          <p14:tracePt t="34469" x="1506538" y="3111500"/>
          <p14:tracePt t="34478" x="1443038" y="3111500"/>
          <p14:tracePt t="34492" x="1389063" y="3111500"/>
          <p14:tracePt t="34509" x="1228725" y="3101975"/>
          <p14:tracePt t="34526" x="1174750" y="3101975"/>
          <p14:tracePt t="34542" x="1155700" y="3092450"/>
          <p14:tracePt t="34575" x="1147763" y="3084513"/>
          <p14:tracePt t="34592" x="1174750" y="3084513"/>
          <p14:tracePt t="34609" x="1228725" y="3084513"/>
          <p14:tracePt t="34625" x="1300163" y="3084513"/>
          <p14:tracePt t="34642" x="1362075" y="3084513"/>
          <p14:tracePt t="34659" x="1398588" y="3084513"/>
          <p14:tracePt t="34676" x="1408113" y="3084513"/>
          <p14:tracePt t="34717" x="1371600" y="3084513"/>
          <p14:tracePt t="34726" x="1308100" y="3084513"/>
          <p14:tracePt t="34742" x="1182688" y="3084513"/>
          <p14:tracePt t="34759" x="1057275" y="3084513"/>
          <p14:tracePt t="34775" x="1003300" y="3084513"/>
          <p14:tracePt t="34809" x="1003300" y="3074988"/>
          <p14:tracePt t="34825" x="1049338" y="3074988"/>
          <p14:tracePt t="34842" x="1130300" y="3074988"/>
          <p14:tracePt t="34859" x="1228725" y="3074988"/>
          <p14:tracePt t="34876" x="1354138" y="3074988"/>
          <p14:tracePt t="34892" x="1435100" y="3074988"/>
          <p14:tracePt t="34909" x="1460500" y="3084513"/>
          <p14:tracePt t="34926" x="1470025" y="3092450"/>
          <p14:tracePt t="34942" x="1435100" y="3092450"/>
          <p14:tracePt t="34959" x="1354138" y="3092450"/>
          <p14:tracePt t="34976" x="1317625" y="3092450"/>
          <p14:tracePt t="35021" x="1317625" y="3101975"/>
          <p14:tracePt t="35029" x="1344613" y="3101975"/>
          <p14:tracePt t="35042" x="1371600" y="3111500"/>
          <p14:tracePt t="35059" x="1460500" y="3119438"/>
          <p14:tracePt t="35076" x="1514475" y="3119438"/>
          <p14:tracePt t="35092" x="1541463" y="3136900"/>
          <p14:tracePt t="35149" x="1533525" y="3136900"/>
          <p14:tracePt t="35157" x="1514475" y="3136900"/>
          <p14:tracePt t="35237" x="1514475" y="3146425"/>
          <p14:tracePt t="35245" x="1524000" y="3146425"/>
          <p14:tracePt t="35253" x="1533525" y="3155950"/>
          <p14:tracePt t="35277" x="1541463" y="3163888"/>
          <p14:tracePt t="35294" x="1550988" y="3163888"/>
          <p14:tracePt t="35550" x="1560513" y="3163888"/>
          <p14:tracePt t="35597" x="1560513" y="3173413"/>
          <p14:tracePt t="36789" x="1560513" y="3182938"/>
          <p14:tracePt t="37118" x="1550988" y="3190875"/>
          <p14:tracePt t="37158" x="1541463" y="3200400"/>
          <p14:tracePt t="37254" x="1533525" y="3200400"/>
          <p14:tracePt t="37309" x="1524000" y="3209925"/>
          <p14:tracePt t="37334" x="1514475" y="3217863"/>
          <p14:tracePt t="37349" x="1514475" y="3227388"/>
          <p14:tracePt t="37366" x="1506538" y="3227388"/>
          <p14:tracePt t="37374" x="1497013" y="3227388"/>
          <p14:tracePt t="37382" x="1497013" y="3236913"/>
          <p14:tracePt t="37393" x="1487488" y="3236913"/>
          <p14:tracePt t="37409" x="1479550" y="3244850"/>
          <p14:tracePt t="37426" x="1452563" y="3271838"/>
          <p14:tracePt t="37443" x="1435100" y="3289300"/>
          <p14:tracePt t="37459" x="1416050" y="3308350"/>
          <p14:tracePt t="37476" x="1389063" y="3325813"/>
          <p14:tracePt t="37493" x="1371600" y="3343275"/>
          <p14:tracePt t="37510" x="1335088" y="3362325"/>
          <p14:tracePt t="37526" x="1290638" y="3389313"/>
          <p14:tracePt t="37543" x="1263650" y="3406775"/>
          <p14:tracePt t="37560" x="1209675" y="3433763"/>
          <p14:tracePt t="37576" x="1174750" y="3460750"/>
          <p14:tracePt t="37593" x="1130300" y="3495675"/>
          <p14:tracePt t="37609" x="1093788" y="3532188"/>
          <p14:tracePt t="37626" x="1030288" y="3594100"/>
          <p14:tracePt t="37643" x="968375" y="3657600"/>
          <p14:tracePt t="37659" x="914400" y="3694113"/>
          <p14:tracePt t="37676" x="896938" y="3711575"/>
          <p14:tracePt t="37693" x="877888" y="3729038"/>
          <p14:tracePt t="37710" x="869950" y="3729038"/>
          <p14:tracePt t="37750" x="869950" y="3738563"/>
          <p14:tracePt t="37766" x="860425" y="3746500"/>
          <p14:tracePt t="37782" x="850900" y="3746500"/>
          <p14:tracePt t="37798" x="850900" y="3756025"/>
          <p14:tracePt t="37814" x="850900" y="3765550"/>
          <p14:tracePt t="37822" x="850900" y="3773488"/>
          <p14:tracePt t="37830" x="850900" y="3783013"/>
          <p14:tracePt t="37846" x="850900" y="3792538"/>
          <p14:tracePt t="37870" x="850900" y="3800475"/>
          <p14:tracePt t="37885" x="850900" y="3810000"/>
          <p14:tracePt t="37902" x="850900" y="3819525"/>
          <p14:tracePt t="37934" x="842963" y="3827463"/>
          <p14:tracePt t="38237" x="825500" y="3827463"/>
          <p14:tracePt t="38246" x="806450" y="3827463"/>
          <p14:tracePt t="38253" x="779463" y="3827463"/>
          <p14:tracePt t="38262" x="735013" y="3827463"/>
          <p14:tracePt t="38276" x="690563" y="3827463"/>
          <p14:tracePt t="38293" x="511175" y="3827463"/>
          <p14:tracePt t="38310" x="341313" y="3846513"/>
          <p14:tracePt t="38326" x="161925" y="3898900"/>
          <p14:tracePt t="38343" x="88900" y="3935413"/>
          <p14:tracePt t="38360" x="71438" y="3944938"/>
          <p14:tracePt t="38406" x="98425" y="3944938"/>
          <p14:tracePt t="38414" x="115888" y="3944938"/>
          <p14:tracePt t="38430" x="134938" y="3944938"/>
          <p14:tracePt t="38443" x="142875" y="3944938"/>
          <p14:tracePt t="38459" x="169863" y="3952875"/>
          <p14:tracePt t="38476" x="223838" y="3979863"/>
          <p14:tracePt t="38493" x="277813" y="4006850"/>
          <p14:tracePt t="38510" x="314325" y="4025900"/>
          <p14:tracePt t="38622" x="322263" y="4025900"/>
          <p14:tracePt t="38654" x="322263" y="4016375"/>
          <p14:tracePt t="38662" x="322263" y="4006850"/>
          <p14:tracePt t="38670" x="322263" y="3998913"/>
          <p14:tracePt t="38678" x="322263" y="3979863"/>
          <p14:tracePt t="38693" x="322263" y="3971925"/>
          <p14:tracePt t="38710" x="322263" y="3925888"/>
          <p14:tracePt t="38726" x="322263" y="3917950"/>
          <p14:tracePt t="38782" x="322263" y="3908425"/>
          <p14:tracePt t="38822" x="341313" y="3908425"/>
          <p14:tracePt t="38830" x="349250" y="3917950"/>
          <p14:tracePt t="38838" x="358775" y="3917950"/>
          <p14:tracePt t="38846" x="376238" y="3935413"/>
          <p14:tracePt t="38862" x="385763" y="3944938"/>
          <p14:tracePt t="38876" x="393700" y="3944938"/>
          <p14:tracePt t="38910" x="393700" y="3952875"/>
          <p14:tracePt t="38941" x="393700" y="3962400"/>
          <p14:tracePt t="38950" x="385763" y="3962400"/>
          <p14:tracePt t="38960" x="376238" y="3971925"/>
          <p14:tracePt t="38976" x="341313" y="3979863"/>
          <p14:tracePt t="38993" x="322263" y="3989388"/>
          <p14:tracePt t="39010" x="314325" y="3989388"/>
          <p14:tracePt t="39043" x="304800" y="3989388"/>
          <p14:tracePt t="39254" x="304800" y="3979863"/>
          <p14:tracePt t="39382" x="304800" y="3971925"/>
          <p14:tracePt t="39446" x="314325" y="3971925"/>
          <p14:tracePt t="39470" x="322263" y="3971925"/>
          <p14:tracePt t="39478" x="331788" y="3971925"/>
          <p14:tracePt t="39494" x="341313" y="3971925"/>
          <p14:tracePt t="39509" x="349250" y="3971925"/>
          <p14:tracePt t="39526" x="358775" y="3971925"/>
          <p14:tracePt t="39542" x="368300" y="3979863"/>
          <p14:tracePt t="39566" x="376238" y="3979863"/>
          <p14:tracePt t="39590" x="376238" y="3989388"/>
          <p14:tracePt t="39606" x="376238" y="3998913"/>
          <p14:tracePt t="39614" x="376238" y="4016375"/>
          <p14:tracePt t="39630" x="368300" y="4025900"/>
          <p14:tracePt t="39638" x="358775" y="4033838"/>
          <p14:tracePt t="39646" x="349250" y="4033838"/>
          <p14:tracePt t="39660" x="349250" y="4043363"/>
          <p14:tracePt t="39677" x="331788" y="4043363"/>
          <p14:tracePt t="39694" x="314325" y="4051300"/>
          <p14:tracePt t="39710" x="304800" y="4060825"/>
          <p14:tracePt t="39726" x="295275" y="4060825"/>
          <p14:tracePt t="39743" x="295275" y="4070350"/>
          <p14:tracePt t="39782" x="295275" y="4078288"/>
          <p14:tracePt t="39798" x="295275" y="4087813"/>
          <p14:tracePt t="39814" x="295275" y="4097338"/>
          <p14:tracePt t="39826" x="295275" y="4105275"/>
          <p14:tracePt t="39843" x="295275" y="4114800"/>
          <p14:tracePt t="39860" x="295275" y="4141788"/>
          <p14:tracePt t="39877" x="295275" y="4168775"/>
          <p14:tracePt t="39894" x="287338" y="4213225"/>
          <p14:tracePt t="39910" x="277813" y="4249738"/>
          <p14:tracePt t="39926" x="277813" y="4267200"/>
          <p14:tracePt t="39943" x="268288" y="4294188"/>
          <p14:tracePt t="39960" x="268288" y="4311650"/>
          <p14:tracePt t="39976" x="268288" y="4321175"/>
          <p14:tracePt t="39993" x="268288" y="4330700"/>
          <p14:tracePt t="40010" x="268288" y="4338638"/>
          <p14:tracePt t="40027" x="260350" y="4338638"/>
          <p14:tracePt t="40174" x="260350" y="4348163"/>
          <p14:tracePt t="40406" x="277813" y="4348163"/>
          <p14:tracePt t="40430" x="287338" y="4348163"/>
          <p14:tracePt t="40454" x="304800" y="4348163"/>
          <p14:tracePt t="40462" x="314325" y="4348163"/>
          <p14:tracePt t="40470" x="322263" y="4348163"/>
          <p14:tracePt t="40478" x="331788" y="4348163"/>
          <p14:tracePt t="40494" x="368300" y="4348163"/>
          <p14:tracePt t="40510" x="412750" y="4348163"/>
          <p14:tracePt t="40527" x="447675" y="4348163"/>
          <p14:tracePt t="40543" x="493713" y="4348163"/>
          <p14:tracePt t="40560" x="528638" y="4348163"/>
          <p14:tracePt t="40577" x="555625" y="4348163"/>
          <p14:tracePt t="40593" x="582613" y="4348163"/>
          <p14:tracePt t="40610" x="592138" y="4348163"/>
          <p14:tracePt t="40694" x="600075" y="4348163"/>
          <p14:tracePt t="40718" x="609600" y="4348163"/>
          <p14:tracePt t="40726" x="619125" y="4348163"/>
          <p14:tracePt t="40734" x="627063" y="4348163"/>
          <p14:tracePt t="40750" x="636588" y="4348163"/>
          <p14:tracePt t="40760" x="646113" y="4348163"/>
          <p14:tracePt t="40777" x="654050" y="4348163"/>
          <p14:tracePt t="40798" x="673100" y="4348163"/>
          <p14:tracePt t="40814" x="681038" y="4348163"/>
          <p14:tracePt t="40830" x="690563" y="4356100"/>
          <p14:tracePt t="40854" x="698500" y="4356100"/>
          <p14:tracePt t="40894" x="708025" y="4356100"/>
          <p14:tracePt t="40966" x="717550" y="4356100"/>
          <p14:tracePt t="40998" x="717550" y="4348163"/>
          <p14:tracePt t="41022" x="717550" y="4338638"/>
          <p14:tracePt t="41030" x="717550" y="4330700"/>
          <p14:tracePt t="41038" x="708025" y="4321175"/>
          <p14:tracePt t="41070" x="698500" y="4303713"/>
          <p14:tracePt t="41078" x="690563" y="4276725"/>
          <p14:tracePt t="41086" x="690563" y="4267200"/>
          <p14:tracePt t="41094" x="690563" y="4240213"/>
          <p14:tracePt t="41110" x="690563" y="4195763"/>
          <p14:tracePt t="41127" x="690563" y="4159250"/>
          <p14:tracePt t="41143" x="690563" y="4114800"/>
          <p14:tracePt t="41160" x="690563" y="4060825"/>
          <p14:tracePt t="41177" x="744538" y="3952875"/>
          <p14:tracePt t="41193" x="833438" y="3846513"/>
          <p14:tracePt t="41210" x="931863" y="3738563"/>
          <p14:tracePt t="41227" x="1012825" y="3675063"/>
          <p14:tracePt t="41243" x="1093788" y="3640138"/>
          <p14:tracePt t="41260" x="1174750" y="3613150"/>
          <p14:tracePt t="41277" x="1308100" y="3576638"/>
          <p14:tracePt t="41294" x="1560513" y="3532188"/>
          <p14:tracePt t="41310" x="1739900" y="3495675"/>
          <p14:tracePt t="41327" x="1900238" y="3441700"/>
          <p14:tracePt t="41343" x="2062163" y="3397250"/>
          <p14:tracePt t="41360" x="2187575" y="3352800"/>
          <p14:tracePt t="41377" x="2322513" y="3298825"/>
          <p14:tracePt t="41393" x="2420938" y="3244850"/>
          <p14:tracePt t="41410" x="2527300" y="3200400"/>
          <p14:tracePt t="41427" x="2617788" y="3155950"/>
          <p14:tracePt t="41443" x="2689225" y="3119438"/>
          <p14:tracePt t="41460" x="2706688" y="3111500"/>
          <p14:tracePt t="41494" x="2716213" y="3111500"/>
          <p14:tracePt t="41510" x="2752725" y="3111500"/>
          <p14:tracePt t="41527" x="2832100" y="3111500"/>
          <p14:tracePt t="41543" x="2922588" y="3101975"/>
          <p14:tracePt t="41560" x="3003550" y="3084513"/>
          <p14:tracePt t="41577" x="3057525" y="3074988"/>
          <p14:tracePt t="41593" x="3155950" y="3065463"/>
          <p14:tracePt t="41610" x="3281363" y="3065463"/>
          <p14:tracePt t="41627" x="3406775" y="3065463"/>
          <p14:tracePt t="41643" x="3505200" y="3065463"/>
          <p14:tracePt t="41660" x="3586163" y="3065463"/>
          <p14:tracePt t="41677" x="3630613" y="3065463"/>
          <p14:tracePt t="41694" x="3675063" y="3074988"/>
          <p14:tracePt t="41710" x="3729038" y="3092450"/>
          <p14:tracePt t="41727" x="3800475" y="3128963"/>
          <p14:tracePt t="41743" x="3873500" y="3146425"/>
          <p14:tracePt t="41760" x="3979863" y="3146425"/>
          <p14:tracePt t="41777" x="4078288" y="3146425"/>
          <p14:tracePt t="41793" x="4132263" y="3146425"/>
          <p14:tracePt t="41810" x="4159250" y="3146425"/>
          <p14:tracePt t="41827" x="4168775" y="3146425"/>
          <p14:tracePt t="41844" x="4178300" y="3146425"/>
          <p14:tracePt t="41860" x="4195763" y="3146425"/>
          <p14:tracePt t="41877" x="4203700" y="3146425"/>
          <p14:tracePt t="41894" x="4222750" y="3136900"/>
          <p14:tracePt t="41934" x="4222750" y="3128963"/>
          <p14:tracePt t="41958" x="4213225" y="3111500"/>
          <p14:tracePt t="41966" x="4195763" y="3111500"/>
          <p14:tracePt t="41977" x="4151313" y="3092450"/>
          <p14:tracePt t="41993" x="4097338" y="3084513"/>
          <p14:tracePt t="42010" x="4033838" y="3084513"/>
          <p14:tracePt t="42028" x="3979863" y="3084513"/>
          <p14:tracePt t="42044" x="3952875" y="3084513"/>
          <p14:tracePt t="42060" x="3935413" y="3084513"/>
          <p14:tracePt t="42150" x="3944938" y="3084513"/>
          <p14:tracePt t="42158" x="3952875" y="3084513"/>
          <p14:tracePt t="42174" x="3962400" y="3084513"/>
          <p14:tracePt t="42222" x="3952875" y="3065463"/>
          <p14:tracePt t="42230" x="3881438" y="3048000"/>
          <p14:tracePt t="42238" x="3800475" y="3030538"/>
          <p14:tracePt t="42246" x="3702050" y="3003550"/>
          <p14:tracePt t="42260" x="3630613" y="2994025"/>
          <p14:tracePt t="42277" x="3478213" y="2976563"/>
          <p14:tracePt t="42294" x="3416300" y="2976563"/>
          <p14:tracePt t="42358" x="3424238" y="2976563"/>
          <p14:tracePt t="42366" x="3433763" y="2976563"/>
          <p14:tracePt t="42377" x="3468688" y="2994025"/>
          <p14:tracePt t="42394" x="3522663" y="3003550"/>
          <p14:tracePt t="42410" x="3568700" y="3021013"/>
          <p14:tracePt t="42427" x="3613150" y="3030538"/>
          <p14:tracePt t="42444" x="3621088" y="3038475"/>
          <p14:tracePt t="42477" x="3621088" y="3048000"/>
          <p14:tracePt t="42494" x="3621088" y="3057525"/>
          <p14:tracePt t="42718" x="3630613" y="3057525"/>
          <p14:tracePt t="42726" x="3648075" y="3065463"/>
          <p14:tracePt t="42742" x="3675063" y="3065463"/>
          <p14:tracePt t="42750" x="3711575" y="3065463"/>
          <p14:tracePt t="42760" x="3773488" y="3065463"/>
          <p14:tracePt t="42777" x="3935413" y="3065463"/>
          <p14:tracePt t="42794" x="4070350" y="3065463"/>
          <p14:tracePt t="42810" x="4141788" y="3065463"/>
          <p14:tracePt t="42827" x="4168775" y="3065463"/>
          <p14:tracePt t="42844" x="4178300" y="3065463"/>
          <p14:tracePt t="42966" x="4151313" y="3065463"/>
          <p14:tracePt t="42974" x="4124325" y="3065463"/>
          <p14:tracePt t="42982" x="4087813" y="3065463"/>
          <p14:tracePt t="42994" x="4051300" y="3057525"/>
          <p14:tracePt t="43010" x="3962400" y="3057525"/>
          <p14:tracePt t="43027" x="3898900" y="3057525"/>
          <p14:tracePt t="43044" x="3863975" y="3057525"/>
          <p14:tracePt t="43061" x="3836988" y="3048000"/>
          <p14:tracePt t="43062" x="3827463" y="3048000"/>
          <p14:tracePt t="43077" x="3819525" y="3048000"/>
          <p14:tracePt t="43118" x="3810000" y="3048000"/>
          <p14:tracePt t="43150" x="3800475" y="3048000"/>
          <p14:tracePt t="43222" x="3810000" y="3048000"/>
          <p14:tracePt t="43230" x="3827463" y="3048000"/>
          <p14:tracePt t="43238" x="3854450" y="3048000"/>
          <p14:tracePt t="43246" x="3890963" y="3057525"/>
          <p14:tracePt t="43260" x="3952875" y="3065463"/>
          <p14:tracePt t="43277" x="4006850" y="3065463"/>
          <p14:tracePt t="43294" x="4051300" y="3065463"/>
          <p14:tracePt t="43310" x="4060825" y="3065463"/>
          <p14:tracePt t="43358" x="4051300" y="3065463"/>
          <p14:tracePt t="43366" x="4016375" y="3065463"/>
          <p14:tracePt t="43377" x="3944938" y="3065463"/>
          <p14:tracePt t="43394" x="3783013" y="3048000"/>
          <p14:tracePt t="43411" x="3684588" y="3030538"/>
          <p14:tracePt t="43427" x="3648075" y="3030538"/>
          <p14:tracePt t="43470" x="3684588" y="3030538"/>
          <p14:tracePt t="43479" x="3721100" y="3030538"/>
          <p14:tracePt t="43494" x="3836988" y="3038475"/>
          <p14:tracePt t="43511" x="3979863" y="3074988"/>
          <p14:tracePt t="43527" x="4097338" y="3111500"/>
          <p14:tracePt t="43544" x="4159250" y="3119438"/>
          <p14:tracePt t="43598" x="4132263" y="3119438"/>
          <p14:tracePt t="43606" x="4097338" y="3111500"/>
          <p14:tracePt t="43614" x="4060825" y="3111500"/>
          <p14:tracePt t="43627" x="4025900" y="3101975"/>
          <p14:tracePt t="43644" x="3989388" y="3092450"/>
          <p14:tracePt t="43695" x="3998913" y="3101975"/>
          <p14:tracePt t="43702" x="4033838" y="3111500"/>
          <p14:tracePt t="43710" x="4070350" y="3111500"/>
          <p14:tracePt t="43727" x="4159250" y="3136900"/>
          <p14:tracePt t="43744" x="4222750" y="3163888"/>
          <p14:tracePt t="43790" x="4203700" y="3163888"/>
          <p14:tracePt t="43799" x="4151313" y="3155950"/>
          <p14:tracePt t="43810" x="4097338" y="3146425"/>
          <p14:tracePt t="43827" x="4006850" y="3128963"/>
          <p14:tracePt t="43844" x="3979863" y="3128963"/>
          <p14:tracePt t="43895" x="3989388" y="3128963"/>
          <p14:tracePt t="43902" x="3998913" y="3128963"/>
          <p14:tracePt t="43910" x="4006850" y="3128963"/>
          <p14:tracePt t="43927" x="4025900" y="3128963"/>
          <p14:tracePt t="43961" x="4033838" y="3128963"/>
          <p14:tracePt t="43998" x="4016375" y="3128963"/>
          <p14:tracePt t="44007" x="3998913" y="3128963"/>
          <p14:tracePt t="44014" x="3971925" y="3128963"/>
          <p14:tracePt t="44027" x="3944938" y="3128963"/>
          <p14:tracePt t="44044" x="3917950" y="3128963"/>
          <p14:tracePt t="44095" x="3908425" y="3128963"/>
          <p14:tracePt t="44278" x="3908425" y="3119438"/>
          <p14:tracePt t="44342" x="3908425" y="3111500"/>
          <p14:tracePt t="44422" x="3898900" y="3101975"/>
          <p14:tracePt t="44446" x="3881438" y="3101975"/>
          <p14:tracePt t="44454" x="3873500" y="3101975"/>
          <p14:tracePt t="44463" x="3854450" y="3092450"/>
          <p14:tracePt t="44477" x="3836988" y="3092450"/>
          <p14:tracePt t="44494" x="3711575" y="3084513"/>
          <p14:tracePt t="44511" x="3603625" y="3084513"/>
          <p14:tracePt t="44527" x="3522663" y="3084513"/>
          <p14:tracePt t="44544" x="3487738" y="3092450"/>
          <p14:tracePt t="44561" x="3468688" y="3101975"/>
          <p14:tracePt t="44630" x="3460750" y="3101975"/>
          <p14:tracePt t="44766" x="3451225" y="3101975"/>
          <p14:tracePt t="44775" x="3441700" y="3101975"/>
          <p14:tracePt t="44782" x="3433763" y="3101975"/>
          <p14:tracePt t="44794" x="3406775" y="3101975"/>
          <p14:tracePt t="44811" x="3370263" y="3101975"/>
          <p14:tracePt t="44827" x="3308350" y="3101975"/>
          <p14:tracePt t="44844" x="3173413" y="3101975"/>
          <p14:tracePt t="44861" x="3003550" y="3101975"/>
          <p14:tracePt t="44877" x="2806700" y="3101975"/>
          <p14:tracePt t="44894" x="2527300" y="3173413"/>
          <p14:tracePt t="44911" x="2339975" y="3227388"/>
          <p14:tracePt t="44927" x="2197100" y="3263900"/>
          <p14:tracePt t="44944" x="2089150" y="3298825"/>
          <p14:tracePt t="44961" x="1981200" y="3325813"/>
          <p14:tracePt t="44977" x="1873250" y="3352800"/>
          <p14:tracePt t="44994" x="1765300" y="3379788"/>
          <p14:tracePt t="45011" x="1658938" y="3406775"/>
          <p14:tracePt t="45027" x="1577975" y="3433763"/>
          <p14:tracePt t="45044" x="1541463" y="3451225"/>
          <p14:tracePt t="45061" x="1487488" y="3478213"/>
          <p14:tracePt t="45062" x="1479550" y="3478213"/>
          <p14:tracePt t="45077" x="1460500" y="3478213"/>
          <p14:tracePt t="45094" x="1398588" y="3495675"/>
          <p14:tracePt t="45111" x="1335088" y="3505200"/>
          <p14:tracePt t="45127" x="1300163" y="3522663"/>
          <p14:tracePt t="45144" x="1255713" y="3532188"/>
          <p14:tracePt t="45161" x="1219200" y="3549650"/>
          <p14:tracePt t="45177" x="1155700" y="3586163"/>
          <p14:tracePt t="45194" x="1076325" y="3630613"/>
          <p14:tracePt t="45211" x="985838" y="3667125"/>
          <p14:tracePt t="45227" x="923925" y="3711575"/>
          <p14:tracePt t="45244" x="860425" y="3756025"/>
          <p14:tracePt t="45261" x="825500" y="3792538"/>
          <p14:tracePt t="45278" x="798513" y="3827463"/>
          <p14:tracePt t="45294" x="744538" y="3908425"/>
          <p14:tracePt t="45311" x="698500" y="3971925"/>
          <p14:tracePt t="45327" x="663575" y="4016375"/>
          <p14:tracePt t="45344" x="646113" y="4070350"/>
          <p14:tracePt t="45361" x="627063" y="4124325"/>
          <p14:tracePt t="45377" x="609600" y="4195763"/>
          <p14:tracePt t="45394" x="609600" y="4257675"/>
          <p14:tracePt t="45411" x="609600" y="4321175"/>
          <p14:tracePt t="45427" x="609600" y="4365625"/>
          <p14:tracePt t="45444" x="609600" y="4402138"/>
          <p14:tracePt t="45461" x="609600" y="4419600"/>
          <p14:tracePt t="45477" x="609600" y="4464050"/>
          <p14:tracePt t="45494" x="609600" y="4508500"/>
          <p14:tracePt t="45511" x="609600" y="4527550"/>
          <p14:tracePt t="45528" x="609600" y="4554538"/>
          <p14:tracePt t="45544" x="609600" y="4562475"/>
          <p14:tracePt t="45561" x="609600" y="4589463"/>
          <p14:tracePt t="45577" x="609600" y="4608513"/>
          <p14:tracePt t="45594" x="609600" y="4635500"/>
          <p14:tracePt t="45611" x="609600" y="4660900"/>
          <p14:tracePt t="45627" x="609600" y="4679950"/>
          <p14:tracePt t="45644" x="609600" y="4697413"/>
          <p14:tracePt t="45661" x="609600" y="4714875"/>
          <p14:tracePt t="45678" x="609600" y="4733925"/>
          <p14:tracePt t="45695" x="609600" y="4741863"/>
          <p14:tracePt t="45719" x="609600" y="4751388"/>
          <p14:tracePt t="45751" x="619125" y="4760913"/>
          <p14:tracePt t="45767" x="627063" y="4760913"/>
          <p14:tracePt t="45774" x="636588" y="4760913"/>
          <p14:tracePt t="45783" x="663575" y="4760913"/>
          <p14:tracePt t="45794" x="681038" y="4760913"/>
          <p14:tracePt t="45811" x="744538" y="4733925"/>
          <p14:tracePt t="45828" x="815975" y="4724400"/>
          <p14:tracePt t="45844" x="833438" y="4714875"/>
          <p14:tracePt t="45861" x="842963" y="4714875"/>
          <p14:tracePt t="45878" x="850900" y="4706938"/>
          <p14:tracePt t="45974" x="850900" y="4697413"/>
          <p14:tracePt t="45983" x="850900" y="4687888"/>
          <p14:tracePt t="45998" x="850900" y="4670425"/>
          <p14:tracePt t="46015" x="842963" y="4652963"/>
          <p14:tracePt t="46022" x="842963" y="4635500"/>
          <p14:tracePt t="46031" x="833438" y="4616450"/>
          <p14:tracePt t="46044" x="815975" y="4598988"/>
          <p14:tracePt t="46061" x="806450" y="4545013"/>
          <p14:tracePt t="46062" x="806450" y="4527550"/>
          <p14:tracePt t="46077" x="806450" y="4500563"/>
          <p14:tracePt t="46094" x="806450" y="4456113"/>
          <p14:tracePt t="46111" x="806450" y="4429125"/>
          <p14:tracePt t="46127" x="825500" y="4402138"/>
          <p14:tracePt t="46144" x="842963" y="4375150"/>
          <p14:tracePt t="46161" x="869950" y="4338638"/>
          <p14:tracePt t="46177" x="896938" y="4303713"/>
          <p14:tracePt t="46194" x="923925" y="4284663"/>
          <p14:tracePt t="46211" x="968375" y="4257675"/>
          <p14:tracePt t="46228" x="1012825" y="4240213"/>
          <p14:tracePt t="46244" x="1076325" y="4203700"/>
          <p14:tracePt t="46261" x="1147763" y="4168775"/>
          <p14:tracePt t="46278" x="1246188" y="4124325"/>
          <p14:tracePt t="46294" x="1408113" y="4070350"/>
          <p14:tracePt t="46311" x="1497013" y="4043363"/>
          <p14:tracePt t="46328" x="1604963" y="4033838"/>
          <p14:tracePt t="46344" x="1765300" y="4016375"/>
          <p14:tracePt t="46361" x="1944688" y="4016375"/>
          <p14:tracePt t="46378" x="2106613" y="4006850"/>
          <p14:tracePt t="46394" x="2268538" y="4006850"/>
          <p14:tracePt t="46411" x="2366963" y="4006850"/>
          <p14:tracePt t="46428" x="2428875" y="4006850"/>
          <p14:tracePt t="46444" x="2482850" y="4025900"/>
          <p14:tracePt t="46461" x="2527300" y="4043363"/>
          <p14:tracePt t="46478" x="2573338" y="4051300"/>
          <p14:tracePt t="46494" x="2627313" y="4078288"/>
          <p14:tracePt t="46511" x="2654300" y="4097338"/>
          <p14:tracePt t="46528" x="2689225" y="4114800"/>
          <p14:tracePt t="46544" x="2760663" y="4151313"/>
          <p14:tracePt t="46561" x="2814638" y="4186238"/>
          <p14:tracePt t="46578" x="2905125" y="4230688"/>
          <p14:tracePt t="46594" x="2932113" y="4267200"/>
          <p14:tracePt t="46611" x="2959100" y="4284663"/>
          <p14:tracePt t="46628" x="2967038" y="4311650"/>
          <p14:tracePt t="46644" x="2967038" y="4330700"/>
          <p14:tracePt t="46661" x="2967038" y="4365625"/>
          <p14:tracePt t="46678" x="2967038" y="4410075"/>
          <p14:tracePt t="46695" x="2967038" y="4483100"/>
          <p14:tracePt t="46711" x="2967038" y="4535488"/>
          <p14:tracePt t="46728" x="2967038" y="4598988"/>
          <p14:tracePt t="46744" x="2967038" y="4660900"/>
          <p14:tracePt t="46761" x="2959100" y="4714875"/>
          <p14:tracePt t="46778" x="2949575" y="4751388"/>
          <p14:tracePt t="46794" x="2940050" y="4795838"/>
          <p14:tracePt t="46811" x="2932113" y="4822825"/>
          <p14:tracePt t="46828" x="2913063" y="4849813"/>
          <p14:tracePt t="46844" x="2886075" y="4886325"/>
          <p14:tracePt t="46861" x="2851150" y="4913313"/>
          <p14:tracePt t="46878" x="2806700" y="4948238"/>
          <p14:tracePt t="46894" x="2752725" y="5011738"/>
          <p14:tracePt t="46928" x="2743200" y="5011738"/>
          <p14:tracePt t="46944" x="2706688" y="5011738"/>
          <p14:tracePt t="46962" x="2662238" y="5029200"/>
          <p14:tracePt t="46978" x="2600325" y="5056188"/>
          <p14:tracePt t="46995" x="2563813" y="5065713"/>
          <p14:tracePt t="47011" x="2519363" y="5065713"/>
          <p14:tracePt t="47028" x="2501900" y="5065713"/>
          <p14:tracePt t="47045" x="2438400" y="5065713"/>
          <p14:tracePt t="47061" x="2339975" y="5092700"/>
          <p14:tracePt t="47078" x="2276475" y="5092700"/>
          <p14:tracePt t="47095" x="2170113" y="5083175"/>
          <p14:tracePt t="47111" x="2116138" y="5073650"/>
          <p14:tracePt t="47128" x="2025650" y="5065713"/>
          <p14:tracePt t="47144" x="1936750" y="5065713"/>
          <p14:tracePt t="47161" x="1873250" y="5065713"/>
          <p14:tracePt t="47178" x="1801813" y="5065713"/>
          <p14:tracePt t="47194" x="1739900" y="5056188"/>
          <p14:tracePt t="47211" x="1658938" y="5046663"/>
          <p14:tracePt t="47228" x="1604963" y="5046663"/>
          <p14:tracePt t="47244" x="1550988" y="5038725"/>
          <p14:tracePt t="47261" x="1506538" y="5029200"/>
          <p14:tracePt t="47278" x="1452563" y="5011738"/>
          <p14:tracePt t="47295" x="1389063" y="4992688"/>
          <p14:tracePt t="47311" x="1335088" y="4965700"/>
          <p14:tracePt t="47328" x="1273175" y="4921250"/>
          <p14:tracePt t="47345" x="1228725" y="4886325"/>
          <p14:tracePt t="47361" x="1201738" y="4859338"/>
          <p14:tracePt t="47378" x="1174750" y="4822825"/>
          <p14:tracePt t="47394" x="1165225" y="4805363"/>
          <p14:tracePt t="47411" x="1155700" y="4787900"/>
          <p14:tracePt t="47428" x="1138238" y="4751388"/>
          <p14:tracePt t="47445" x="1138238" y="4733925"/>
          <p14:tracePt t="47461" x="1120775" y="4697413"/>
          <p14:tracePt t="47478" x="1120775" y="4643438"/>
          <p14:tracePt t="47495" x="1120775" y="4572000"/>
          <p14:tracePt t="47511" x="1120775" y="4527550"/>
          <p14:tracePt t="47528" x="1130300" y="4491038"/>
          <p14:tracePt t="47544" x="1147763" y="4446588"/>
          <p14:tracePt t="47561" x="1174750" y="4410075"/>
          <p14:tracePt t="47578" x="1209675" y="4383088"/>
          <p14:tracePt t="47595" x="1246188" y="4330700"/>
          <p14:tracePt t="47611" x="1308100" y="4267200"/>
          <p14:tracePt t="47628" x="1389063" y="4213225"/>
          <p14:tracePt t="47645" x="1487488" y="4168775"/>
          <p14:tracePt t="47661" x="1568450" y="4114800"/>
          <p14:tracePt t="47678" x="1658938" y="4070350"/>
          <p14:tracePt t="47695" x="1784350" y="4025900"/>
          <p14:tracePt t="47711" x="1846263" y="4006850"/>
          <p14:tracePt t="47728" x="1909763" y="3998913"/>
          <p14:tracePt t="47744" x="1981200" y="3998913"/>
          <p14:tracePt t="47761" x="2070100" y="3998913"/>
          <p14:tracePt t="47778" x="2187575" y="3998913"/>
          <p14:tracePt t="47795" x="2322513" y="3998913"/>
          <p14:tracePt t="47811" x="2482850" y="3998913"/>
          <p14:tracePt t="47828" x="2654300" y="3998913"/>
          <p14:tracePt t="47845" x="2752725" y="4006850"/>
          <p14:tracePt t="47861" x="2832100" y="4033838"/>
          <p14:tracePt t="47879" x="2868613" y="4051300"/>
          <p14:tracePt t="47895" x="2940050" y="4105275"/>
          <p14:tracePt t="47911" x="2976563" y="4132263"/>
          <p14:tracePt t="47928" x="3011488" y="4159250"/>
          <p14:tracePt t="47944" x="3057525" y="4203700"/>
          <p14:tracePt t="47961" x="3092450" y="4249738"/>
          <p14:tracePt t="47978" x="3111500" y="4284663"/>
          <p14:tracePt t="47994" x="3128963" y="4348163"/>
          <p14:tracePt t="48011" x="3155950" y="4429125"/>
          <p14:tracePt t="48028" x="3163888" y="4500563"/>
          <p14:tracePt t="48045" x="3173413" y="4572000"/>
          <p14:tracePt t="48061" x="3173413" y="4643438"/>
          <p14:tracePt t="48063" x="3173413" y="4687888"/>
          <p14:tracePt t="48078" x="3173413" y="4706938"/>
          <p14:tracePt t="48095" x="3173413" y="4760913"/>
          <p14:tracePt t="48111" x="3163888" y="4787900"/>
          <p14:tracePt t="48128" x="3155950" y="4805363"/>
          <p14:tracePt t="48145" x="3146425" y="4822825"/>
          <p14:tracePt t="48161" x="3146425" y="4832350"/>
          <p14:tracePt t="48178" x="3136900" y="4840288"/>
          <p14:tracePt t="48195" x="3128963" y="4849813"/>
          <p14:tracePt t="48211" x="3119438" y="4859338"/>
          <p14:tracePt t="48247" x="3111500" y="4859338"/>
          <p14:tracePt t="48287" x="3101975" y="4859338"/>
          <p14:tracePt t="48311" x="3092450" y="4859338"/>
          <p14:tracePt t="48319" x="3084513" y="4867275"/>
          <p14:tracePt t="48415" x="3074988" y="4867275"/>
          <p14:tracePt t="48447" x="3065463" y="4867275"/>
          <p14:tracePt t="48527" x="3057525" y="4867275"/>
          <p14:tracePt t="48543" x="3048000" y="4876800"/>
          <p14:tracePt t="48831" x="3038475" y="4876800"/>
          <p14:tracePt t="48903" x="3030538" y="4876800"/>
          <p14:tracePt t="48975" x="3021013" y="4867275"/>
          <p14:tracePt t="49087" x="3011488" y="4867275"/>
          <p14:tracePt t="49415" x="3003550" y="4859338"/>
          <p14:tracePt t="49423" x="3003550" y="4849813"/>
          <p14:tracePt t="49431" x="2994025" y="4849813"/>
          <p14:tracePt t="49445" x="2984500" y="4840288"/>
          <p14:tracePt t="49462" x="2976563" y="4822825"/>
          <p14:tracePt t="49479" x="2940050" y="4787900"/>
          <p14:tracePt t="49495" x="2932113" y="4768850"/>
          <p14:tracePt t="49511" x="2913063" y="4714875"/>
          <p14:tracePt t="49528" x="2905125" y="4670425"/>
          <p14:tracePt t="49545" x="2886075" y="4635500"/>
          <p14:tracePt t="49561" x="2878138" y="4589463"/>
          <p14:tracePt t="49578" x="2868613" y="4572000"/>
          <p14:tracePt t="49595" x="2859088" y="4554538"/>
          <p14:tracePt t="49612" x="2851150" y="4535488"/>
          <p14:tracePt t="49628" x="2851150" y="4518025"/>
          <p14:tracePt t="49645" x="2841625" y="4500563"/>
          <p14:tracePt t="49662" x="2832100" y="4491038"/>
          <p14:tracePt t="49679" x="2824163" y="4473575"/>
          <p14:tracePt t="49711" x="2824163" y="4464050"/>
          <p14:tracePt t="51311" x="2824163" y="4473575"/>
          <p14:tracePt t="51327" x="2824163" y="4491038"/>
          <p14:tracePt t="51335" x="2824163" y="4500563"/>
          <p14:tracePt t="51351" x="2824163" y="4508500"/>
          <p14:tracePt t="51362" x="2824163" y="4518025"/>
          <p14:tracePt t="51379" x="2832100" y="4518025"/>
          <p14:tracePt t="51399" x="2841625" y="4518025"/>
          <p14:tracePt t="51639" x="2841625" y="4527550"/>
          <p14:tracePt t="51663" x="2832100" y="4527550"/>
          <p14:tracePt t="51671" x="2824163" y="4535488"/>
          <p14:tracePt t="51680" x="2797175" y="4545013"/>
          <p14:tracePt t="51695" x="2743200" y="4554538"/>
          <p14:tracePt t="51712" x="2689225" y="4572000"/>
          <p14:tracePt t="51729" x="2635250" y="4572000"/>
          <p14:tracePt t="51745" x="2590800" y="4572000"/>
          <p14:tracePt t="51762" x="2536825" y="4572000"/>
          <p14:tracePt t="51779" x="2474913" y="4572000"/>
          <p14:tracePt t="51795" x="2401888" y="4572000"/>
          <p14:tracePt t="51812" x="2303463" y="4572000"/>
          <p14:tracePt t="51829" x="2214563" y="4572000"/>
          <p14:tracePt t="51845" x="2133600" y="4572000"/>
          <p14:tracePt t="51862" x="2079625" y="4572000"/>
          <p14:tracePt t="51879" x="2017713" y="4572000"/>
          <p14:tracePt t="51896" x="1981200" y="4562475"/>
          <p14:tracePt t="51912" x="1963738" y="4562475"/>
          <p14:tracePt t="51929" x="1917700" y="4562475"/>
          <p14:tracePt t="51945" x="1892300" y="4562475"/>
          <p14:tracePt t="51962" x="1846263" y="4554538"/>
          <p14:tracePt t="51979" x="1792288" y="4545013"/>
          <p14:tracePt t="51995" x="1747838" y="4545013"/>
          <p14:tracePt t="52012" x="1703388" y="4545013"/>
          <p14:tracePt t="52029" x="1666875" y="4545013"/>
          <p14:tracePt t="52046" x="1631950" y="4545013"/>
          <p14:tracePt t="52064" x="1587500" y="4545013"/>
          <p14:tracePt t="52079" x="1533525" y="4545013"/>
          <p14:tracePt t="52095" x="1497013" y="4535488"/>
          <p14:tracePt t="52112" x="1460500" y="4535488"/>
          <p14:tracePt t="52129" x="1435100" y="4527550"/>
          <p14:tracePt t="52145" x="1425575" y="4527550"/>
          <p14:tracePt t="52162" x="1416050" y="4518025"/>
          <p14:tracePt t="52179" x="1408113" y="4508500"/>
          <p14:tracePt t="52195" x="1398588" y="4508500"/>
          <p14:tracePt t="52229" x="1389063" y="4508500"/>
          <p14:tracePt t="52245" x="1371600" y="4508500"/>
          <p14:tracePt t="52262" x="1362075" y="4500563"/>
          <p14:tracePt t="52279" x="1327150" y="4483100"/>
          <p14:tracePt t="52295" x="1308100" y="4473575"/>
          <p14:tracePt t="52312" x="1300163" y="4473575"/>
          <p14:tracePt t="52329" x="1282700" y="4464050"/>
          <p14:tracePt t="52345" x="1273175" y="4464050"/>
          <p14:tracePt t="52362" x="1255713" y="4464050"/>
          <p14:tracePt t="52379" x="1209675" y="4483100"/>
          <p14:tracePt t="52395" x="1192213" y="4500563"/>
          <p14:tracePt t="52412" x="1155700" y="4535488"/>
          <p14:tracePt t="52429" x="1138238" y="4581525"/>
          <p14:tracePt t="52445" x="1111250" y="4616450"/>
          <p14:tracePt t="52462" x="1093788" y="4660900"/>
          <p14:tracePt t="52479" x="1093788" y="4687888"/>
          <p14:tracePt t="52495" x="1093788" y="4697413"/>
          <p14:tracePt t="52583" x="1093788" y="4687888"/>
          <p14:tracePt t="52591" x="1103313" y="4660900"/>
          <p14:tracePt t="52599" x="1120775" y="4635500"/>
          <p14:tracePt t="52612" x="1147763" y="4589463"/>
          <p14:tracePt t="52629" x="1192213" y="4545013"/>
          <p14:tracePt t="52646" x="1228725" y="4518025"/>
          <p14:tracePt t="52662" x="1255713" y="4491038"/>
          <p14:tracePt t="52679" x="1282700" y="4491038"/>
          <p14:tracePt t="52695" x="1290638" y="4491038"/>
          <p14:tracePt t="52712" x="1308100" y="4500563"/>
          <p14:tracePt t="52729" x="1308100" y="4562475"/>
          <p14:tracePt t="52745" x="1308100" y="4652963"/>
          <p14:tracePt t="52762" x="1290638" y="4751388"/>
          <p14:tracePt t="52779" x="1246188" y="4840288"/>
          <p14:tracePt t="52795" x="1219200" y="4876800"/>
          <p14:tracePt t="52812" x="1219200" y="4886325"/>
          <p14:tracePt t="52845" x="1209675" y="4886325"/>
          <p14:tracePt t="52862" x="1209675" y="4849813"/>
          <p14:tracePt t="52879" x="1209675" y="4805363"/>
          <p14:tracePt t="52895" x="1228725" y="4778375"/>
          <p14:tracePt t="52912" x="1246188" y="4768850"/>
          <p14:tracePt t="52929" x="1263650" y="4768850"/>
          <p14:tracePt t="52945" x="1273175" y="4768850"/>
          <p14:tracePt t="52979" x="1282700" y="4768850"/>
          <p14:tracePt t="52995" x="1282700" y="4778375"/>
          <p14:tracePt t="53012" x="1282700" y="4787900"/>
          <p14:tracePt t="53029" x="1282700" y="4805363"/>
          <p14:tracePt t="53127" x="1290638" y="4795838"/>
          <p14:tracePt t="53183" x="1290638" y="4787900"/>
          <p14:tracePt t="53735" x="1290638" y="4768850"/>
          <p14:tracePt t="54096" x="1290638" y="4760913"/>
          <p14:tracePt t="54111" x="1290638" y="4751388"/>
          <p14:tracePt t="54144" x="1290638" y="4741863"/>
          <p14:tracePt t="54152" x="1290638" y="4733925"/>
          <p14:tracePt t="54162" x="1290638" y="4724400"/>
          <p14:tracePt t="54192" x="1290638" y="4714875"/>
          <p14:tracePt t="54208" x="1290638" y="4706938"/>
          <p14:tracePt t="54240" x="1290638" y="4697413"/>
          <p14:tracePt t="54256" x="1300163" y="4697413"/>
          <p14:tracePt t="54271" x="1308100" y="4687888"/>
          <p14:tracePt t="54296" x="1317625" y="4679950"/>
          <p14:tracePt t="54423" x="1317625" y="4670425"/>
          <p14:tracePt t="54448" x="1308100" y="4670425"/>
          <p14:tracePt t="54464" x="1300163" y="4670425"/>
          <p14:tracePt t="54472" x="1290638" y="4679950"/>
          <p14:tracePt t="54488" x="1282700" y="4679950"/>
          <p14:tracePt t="54504" x="1282700" y="4687888"/>
          <p14:tracePt t="55024" x="1273175" y="4687888"/>
          <p14:tracePt t="55032" x="1263650" y="4687888"/>
          <p14:tracePt t="55048" x="1255713" y="4697413"/>
          <p14:tracePt t="55056" x="1246188" y="4697413"/>
          <p14:tracePt t="55064" x="1236663" y="4706938"/>
          <p14:tracePt t="55079" x="1209675" y="4733925"/>
          <p14:tracePt t="55096" x="1182688" y="4751388"/>
          <p14:tracePt t="55113" x="1165225" y="4778375"/>
          <p14:tracePt t="55129" x="1130300" y="4805363"/>
          <p14:tracePt t="55146" x="1120775" y="4813300"/>
          <p14:tracePt t="55163" x="1111250" y="4813300"/>
          <p14:tracePt t="55179" x="1103313" y="4822825"/>
          <p14:tracePt t="55216" x="1093788" y="4832350"/>
          <p14:tracePt t="55229" x="1084263" y="4832350"/>
          <p14:tracePt t="55248" x="1076325" y="4840288"/>
          <p14:tracePt t="55264" x="1066800" y="4840288"/>
          <p14:tracePt t="55288" x="1057275" y="4849813"/>
          <p14:tracePt t="55304" x="1049338" y="4849813"/>
          <p14:tracePt t="55368" x="1039813" y="4849813"/>
          <p14:tracePt t="55400" x="1030288" y="4849813"/>
          <p14:tracePt t="55432" x="1012825" y="4859338"/>
          <p14:tracePt t="55448" x="1012825" y="4867275"/>
          <p14:tracePt t="55456" x="1003300" y="4867275"/>
          <p14:tracePt t="55464" x="1003300" y="4876800"/>
          <p14:tracePt t="55480" x="985838" y="4894263"/>
          <p14:tracePt t="55496" x="977900" y="4913313"/>
          <p14:tracePt t="55513" x="968375" y="4930775"/>
          <p14:tracePt t="55529" x="958850" y="4957763"/>
          <p14:tracePt t="55546" x="950913" y="4965700"/>
          <p14:tracePt t="55563" x="941388" y="4984750"/>
          <p14:tracePt t="55579" x="941388" y="4992688"/>
          <p14:tracePt t="55596" x="941388" y="5002213"/>
          <p14:tracePt t="55613" x="931863" y="5011738"/>
          <p14:tracePt t="55632" x="931863" y="5019675"/>
          <p14:tracePt t="55656" x="931863" y="5029200"/>
          <p14:tracePt t="55664" x="923925" y="5038725"/>
          <p14:tracePt t="55679" x="923925" y="5046663"/>
          <p14:tracePt t="55696" x="923925" y="5065713"/>
          <p14:tracePt t="55713" x="923925" y="5083175"/>
          <p14:tracePt t="55729" x="923925" y="5092700"/>
          <p14:tracePt t="55746" x="923925" y="5110163"/>
          <p14:tracePt t="55779" x="923925" y="5118100"/>
          <p14:tracePt t="55824" x="923925" y="5127625"/>
          <p14:tracePt t="55840" x="923925" y="5137150"/>
          <p14:tracePt t="55904" x="923925" y="5145088"/>
          <p14:tracePt t="56224" x="931863" y="5145088"/>
          <p14:tracePt t="56247" x="931863" y="5164138"/>
          <p14:tracePt t="56319" x="923925" y="5164138"/>
          <p14:tracePt t="56336" x="914400" y="5172075"/>
          <p14:tracePt t="56344" x="904875" y="5172075"/>
          <p14:tracePt t="56352" x="904875" y="5191125"/>
          <p14:tracePt t="56363" x="904875" y="5199063"/>
          <p14:tracePt t="56379" x="887413" y="5226050"/>
          <p14:tracePt t="56396" x="887413" y="5245100"/>
          <p14:tracePt t="56413" x="887413" y="5270500"/>
          <p14:tracePt t="56430" x="877888" y="5289550"/>
          <p14:tracePt t="56446" x="869950" y="5297488"/>
          <p14:tracePt t="56463" x="869950" y="5316538"/>
          <p14:tracePt t="56480" x="860425" y="5343525"/>
          <p14:tracePt t="56496" x="842963" y="5370513"/>
          <p14:tracePt t="56513" x="833438" y="5397500"/>
          <p14:tracePt t="56529" x="825500" y="5414963"/>
          <p14:tracePt t="56546" x="825500" y="5432425"/>
          <p14:tracePt t="56563" x="806450" y="5459413"/>
          <p14:tracePt t="56580" x="806450" y="5476875"/>
          <p14:tracePt t="56596" x="788988" y="5495925"/>
          <p14:tracePt t="56613" x="788988" y="5503863"/>
          <p14:tracePt t="56630" x="779463" y="5530850"/>
          <p14:tracePt t="56646" x="771525" y="5557838"/>
          <p14:tracePt t="56663" x="771525" y="5575300"/>
          <p14:tracePt t="56680" x="762000" y="5594350"/>
          <p14:tracePt t="56696" x="762000" y="5602288"/>
          <p14:tracePt t="56800" x="762000" y="5611813"/>
          <p14:tracePt t="56816" x="752475" y="5621338"/>
          <p14:tracePt t="56840" x="752475" y="5629275"/>
          <p14:tracePt t="56928" x="752475" y="5638800"/>
          <p14:tracePt t="56936" x="744538" y="5638800"/>
          <p14:tracePt t="56946" x="744538" y="5648325"/>
          <p14:tracePt t="56963" x="744538" y="5656263"/>
          <p14:tracePt t="56984" x="744538" y="5665788"/>
          <p14:tracePt t="57063" x="744538" y="5675313"/>
          <p14:tracePt t="57072" x="744538" y="5683250"/>
          <p14:tracePt t="57080" x="735013" y="5692775"/>
          <p14:tracePt t="57096" x="735013" y="5702300"/>
          <p14:tracePt t="57113" x="735013" y="5710238"/>
          <p14:tracePt t="57136" x="735013" y="5719763"/>
          <p14:tracePt t="57160" x="725488" y="5719763"/>
          <p14:tracePt t="57192" x="717550" y="5727700"/>
          <p14:tracePt t="57240" x="717550" y="5737225"/>
          <p14:tracePt t="57376" x="717550" y="5746750"/>
          <p14:tracePt t="57384" x="717550" y="5754688"/>
          <p14:tracePt t="57447" x="708025" y="5764213"/>
          <p14:tracePt t="57504" x="708025" y="5773738"/>
          <p14:tracePt t="57568" x="708025" y="5781675"/>
          <p14:tracePt t="57584" x="708025" y="5791200"/>
          <p14:tracePt t="57640" x="708025" y="5800725"/>
          <p14:tracePt t="57680" x="708025" y="5808663"/>
          <p14:tracePt t="57728" x="708025" y="5818188"/>
          <p14:tracePt t="57768" x="717550" y="5827713"/>
          <p14:tracePt t="57792" x="725488" y="5835650"/>
          <p14:tracePt t="57832" x="725488" y="5845175"/>
          <p14:tracePt t="57864" x="735013" y="5845175"/>
          <p14:tracePt t="57888" x="744538" y="5845175"/>
          <p14:tracePt t="57896" x="752475" y="5845175"/>
          <p14:tracePt t="57936" x="762000" y="5845175"/>
          <p14:tracePt t="57992" x="762000" y="5835650"/>
          <p14:tracePt t="58176" x="771525" y="5835650"/>
          <p14:tracePt t="58224" x="771525" y="5827713"/>
          <p14:tracePt t="58272" x="779463" y="5827713"/>
          <p14:tracePt t="58376" x="788988" y="5818188"/>
          <p14:tracePt t="58424" x="788988" y="5808663"/>
          <p14:tracePt t="58448" x="788988" y="5800725"/>
          <p14:tracePt t="58456" x="788988" y="5791200"/>
          <p14:tracePt t="58465" x="788988" y="5781675"/>
          <p14:tracePt t="58480" x="779463" y="5764213"/>
          <p14:tracePt t="58496" x="779463" y="5727700"/>
          <p14:tracePt t="58513" x="762000" y="5702300"/>
          <p14:tracePt t="58530" x="762000" y="5675313"/>
          <p14:tracePt t="58547" x="752475" y="5638800"/>
          <p14:tracePt t="58563" x="752475" y="5629275"/>
          <p14:tracePt t="58580" x="752475" y="5611813"/>
          <p14:tracePt t="58596" x="752475" y="5602288"/>
          <p14:tracePt t="58630" x="752475" y="5594350"/>
          <p14:tracePt t="58728" x="744538" y="5594350"/>
          <p14:tracePt t="58752" x="735013" y="5594350"/>
          <p14:tracePt t="58776" x="735013" y="5602288"/>
          <p14:tracePt t="58792" x="735013" y="5621338"/>
          <p14:tracePt t="58816" x="735013" y="5629275"/>
          <p14:tracePt t="58856" x="735013" y="5638800"/>
          <p14:tracePt t="58880" x="744538" y="5638800"/>
          <p14:tracePt t="58888" x="771525" y="5638800"/>
          <p14:tracePt t="58897" x="788988" y="5629275"/>
          <p14:tracePt t="58913" x="825500" y="5602288"/>
          <p14:tracePt t="58930" x="842963" y="5575300"/>
          <p14:tracePt t="58946" x="842963" y="5557838"/>
          <p14:tracePt t="58964" x="850900" y="5557838"/>
          <p14:tracePt t="58980" x="850900" y="5549900"/>
          <p14:tracePt t="59080" x="850900" y="5540375"/>
          <p14:tracePt t="59104" x="833438" y="5540375"/>
          <p14:tracePt t="59112" x="833438" y="5549900"/>
          <p14:tracePt t="59120" x="825500" y="5557838"/>
          <p14:tracePt t="59130" x="825500" y="5567363"/>
          <p14:tracePt t="59147" x="806450" y="5602288"/>
          <p14:tracePt t="59163" x="798513" y="5638800"/>
          <p14:tracePt t="59180" x="779463" y="5665788"/>
          <p14:tracePt t="59197" x="779463" y="5675313"/>
          <p14:tracePt t="59213" x="779463" y="5683250"/>
          <p14:tracePt t="59256" x="779463" y="5692775"/>
          <p14:tracePt t="59272" x="779463" y="5702300"/>
          <p14:tracePt t="59288" x="788988" y="5719763"/>
          <p14:tracePt t="59297" x="798513" y="5727700"/>
          <p14:tracePt t="59320" x="798513" y="5737225"/>
          <p14:tracePt t="59384" x="806450" y="5746750"/>
          <p14:tracePt t="59440" x="815975" y="5746750"/>
          <p14:tracePt t="59952" x="825500" y="5754688"/>
          <p14:tracePt t="59968" x="825500" y="5764213"/>
          <p14:tracePt t="59984" x="825500" y="5773738"/>
          <p14:tracePt t="60008" x="825500" y="5781675"/>
          <p14:tracePt t="61480" x="825500" y="5791200"/>
          <p14:tracePt t="61792" x="825500" y="5800725"/>
          <p14:tracePt t="61832" x="825500" y="5808663"/>
          <p14:tracePt t="62048" x="833438" y="5808663"/>
          <p14:tracePt t="62080" x="833438" y="5818188"/>
          <p14:tracePt t="63145" x="842963" y="5818188"/>
          <p14:tracePt t="63185" x="850900" y="5818188"/>
          <p14:tracePt t="63793" x="860425" y="5818188"/>
          <p14:tracePt t="63801" x="877888" y="5818188"/>
          <p14:tracePt t="63809" x="896938" y="5818188"/>
          <p14:tracePt t="63817" x="923925" y="5818188"/>
          <p14:tracePt t="63831" x="941388" y="5827713"/>
          <p14:tracePt t="63847" x="977900" y="5835650"/>
          <p14:tracePt t="63864" x="1012825" y="5854700"/>
          <p14:tracePt t="63881" x="1057275" y="5862638"/>
          <p14:tracePt t="63898" x="1130300" y="5872163"/>
          <p14:tracePt t="63914" x="1228725" y="5907088"/>
          <p14:tracePt t="63931" x="1308100" y="5934075"/>
          <p14:tracePt t="63947" x="1381125" y="5953125"/>
          <p14:tracePt t="63964" x="1425575" y="5970588"/>
          <p14:tracePt t="63981" x="1452563" y="5970588"/>
          <p14:tracePt t="63998" x="1460500" y="5970588"/>
          <p14:tracePt t="64065" x="1479550" y="5970588"/>
          <p14:tracePt t="64072" x="1506538" y="5997575"/>
          <p14:tracePt t="64081" x="1524000" y="6007100"/>
          <p14:tracePt t="64097" x="1612900" y="6015038"/>
          <p14:tracePt t="64114" x="1747838" y="6042025"/>
          <p14:tracePt t="64131" x="2062163" y="6096000"/>
          <p14:tracePt t="64147" x="2590800" y="6167438"/>
          <p14:tracePt t="64164" x="3155950" y="6238875"/>
          <p14:tracePt t="64181" x="3541713" y="6292850"/>
          <p14:tracePt t="64197" x="3881438" y="6329363"/>
          <p14:tracePt t="64214" x="4240213" y="6346825"/>
          <p14:tracePt t="64231" x="4545013" y="6346825"/>
          <p14:tracePt t="64248" x="4660900" y="6311900"/>
          <p14:tracePt t="64264" x="4813300" y="6292850"/>
          <p14:tracePt t="64281" x="4876800" y="6284913"/>
          <p14:tracePt t="64298" x="4913313" y="6265863"/>
          <p14:tracePt t="64314" x="4957763" y="6257925"/>
          <p14:tracePt t="64331" x="4992688" y="6248400"/>
          <p14:tracePt t="64348" x="5002213" y="6248400"/>
          <p14:tracePt t="64364" x="5019675" y="6248400"/>
          <p14:tracePt t="64673" x="5038725" y="6248400"/>
          <p14:tracePt t="64680" x="5065713" y="6248400"/>
          <p14:tracePt t="64689" x="5110163" y="6238875"/>
          <p14:tracePt t="64697" x="5164138" y="6230938"/>
          <p14:tracePt t="64714" x="5334000" y="6176963"/>
          <p14:tracePt t="64731" x="5575300" y="6140450"/>
          <p14:tracePt t="64747" x="5800725" y="6113463"/>
          <p14:tracePt t="64764" x="5934075" y="6096000"/>
          <p14:tracePt t="64781" x="5988050" y="6078538"/>
          <p14:tracePt t="64798" x="6007100" y="6078538"/>
          <p14:tracePt t="64841" x="6015038" y="6078538"/>
          <p14:tracePt t="64849" x="6024563" y="6069013"/>
          <p14:tracePt t="64864" x="6042025" y="6069013"/>
          <p14:tracePt t="64881" x="6059488" y="6069013"/>
          <p14:tracePt t="64898" x="6078538" y="6059488"/>
          <p14:tracePt t="64914" x="6096000" y="6059488"/>
          <p14:tracePt t="64931" x="6122988" y="6051550"/>
          <p14:tracePt t="64948" x="6149975" y="6042025"/>
          <p14:tracePt t="64964" x="6159500" y="6042025"/>
          <p14:tracePt t="64981" x="6176963" y="6042025"/>
          <p14:tracePt t="66545" x="6184900" y="6042025"/>
          <p14:tracePt t="66593" x="6176963" y="6032500"/>
          <p14:tracePt t="66697" x="6167438" y="6032500"/>
          <p14:tracePt t="66865" x="6159500" y="6032500"/>
          <p14:tracePt t="67049" x="6149975" y="6032500"/>
          <p14:tracePt t="67065" x="6140450" y="6032500"/>
          <p14:tracePt t="67097" x="6132513" y="6032500"/>
          <p14:tracePt t="67313" x="6122988" y="6032500"/>
          <p14:tracePt t="68209" x="6105525" y="6032500"/>
          <p14:tracePt t="68217" x="6105525" y="6042025"/>
          <p14:tracePt t="68305" x="6096000" y="6042025"/>
          <p14:tracePt t="68337" x="6086475" y="6042025"/>
          <p14:tracePt t="68369" x="6078538" y="6032500"/>
          <p14:tracePt t="68385" x="6069013" y="6024563"/>
          <p14:tracePt t="68393" x="6059488" y="6015038"/>
          <p14:tracePt t="68409" x="6051550" y="6007100"/>
          <p14:tracePt t="68417" x="6042025" y="6007100"/>
          <p14:tracePt t="68432" x="6024563" y="5997575"/>
          <p14:tracePt t="68449" x="6007100" y="5988050"/>
          <p14:tracePt t="68465" x="5970588" y="5970588"/>
          <p14:tracePt t="68482" x="5943600" y="5953125"/>
          <p14:tracePt t="68498" x="5916613" y="5934075"/>
          <p14:tracePt t="68515" x="5889625" y="5907088"/>
          <p14:tracePt t="68532" x="5827713" y="5862638"/>
          <p14:tracePt t="68548" x="5727700" y="5800725"/>
          <p14:tracePt t="68565" x="5621338" y="5727700"/>
          <p14:tracePt t="68582" x="5495925" y="5656263"/>
          <p14:tracePt t="68598" x="5397500" y="5594350"/>
          <p14:tracePt t="68615" x="5280025" y="5513388"/>
          <p14:tracePt t="68632" x="5172075" y="5414963"/>
          <p14:tracePt t="68649" x="4886325" y="5181600"/>
          <p14:tracePt t="68665" x="4608513" y="4992688"/>
          <p14:tracePt t="68682" x="4410075" y="4876800"/>
          <p14:tracePt t="68698" x="4230688" y="4778375"/>
          <p14:tracePt t="68715" x="4070350" y="4697413"/>
          <p14:tracePt t="68732" x="3944938" y="4625975"/>
          <p14:tracePt t="68748" x="3792538" y="4554538"/>
          <p14:tracePt t="68765" x="3675063" y="4491038"/>
          <p14:tracePt t="68782" x="3541713" y="4446588"/>
          <p14:tracePt t="68798" x="3451225" y="4437063"/>
          <p14:tracePt t="68815" x="3352800" y="4419600"/>
          <p14:tracePt t="68832" x="3289300" y="4410075"/>
          <p14:tracePt t="68849" x="3236913" y="4402138"/>
          <p14:tracePt t="68865" x="3136900" y="4392613"/>
          <p14:tracePt t="68882" x="3057525" y="4383088"/>
          <p14:tracePt t="68899" x="3003550" y="4375150"/>
          <p14:tracePt t="68915" x="2949575" y="4365625"/>
          <p14:tracePt t="68932" x="2905125" y="4356100"/>
          <p14:tracePt t="68948" x="2895600" y="4356100"/>
          <p14:tracePt t="68965" x="2878138" y="4356100"/>
          <p14:tracePt t="69041" x="2878138" y="4348163"/>
          <p14:tracePt t="69281" x="2868613" y="4338638"/>
          <p14:tracePt t="69289" x="2859088" y="4338638"/>
          <p14:tracePt t="69298" x="2841625" y="4338638"/>
          <p14:tracePt t="69315" x="2806700" y="4330700"/>
          <p14:tracePt t="69332" x="2787650" y="4330700"/>
          <p14:tracePt t="69365" x="2779713" y="4330700"/>
          <p14:tracePt t="69382" x="2770188" y="4330700"/>
          <p14:tracePt t="69399" x="2752725" y="4330700"/>
          <p14:tracePt t="69432" x="2743200" y="4330700"/>
          <p14:tracePt t="69450" x="2733675" y="4330700"/>
          <p14:tracePt t="69481" x="2725738" y="4330700"/>
          <p14:tracePt t="69585" x="2716213" y="4330700"/>
          <p14:tracePt t="69617" x="2706688" y="4330700"/>
          <p14:tracePt t="69657" x="2698750" y="4330700"/>
          <p14:tracePt t="69737" x="2689225" y="4338638"/>
          <p14:tracePt t="69921" x="2698750" y="4338638"/>
          <p14:tracePt t="69929" x="2706688" y="4338638"/>
          <p14:tracePt t="69937" x="2725738" y="4338638"/>
          <p14:tracePt t="69948" x="2733675" y="4338638"/>
          <p14:tracePt t="69965" x="2743200" y="4338638"/>
          <p14:tracePt t="69982" x="2760663" y="4338638"/>
          <p14:tracePt t="69999" x="2770188" y="4338638"/>
          <p14:tracePt t="70015" x="2787650" y="4338638"/>
          <p14:tracePt t="70032" x="2814638" y="4338638"/>
          <p14:tracePt t="70049" x="2841625" y="4348163"/>
          <p14:tracePt t="70065" x="2851150" y="4348163"/>
          <p14:tracePt t="70082" x="2868613" y="4348163"/>
          <p14:tracePt t="70099" x="2868613" y="4356100"/>
          <p14:tracePt t="70132" x="2886075" y="4356100"/>
          <p14:tracePt t="70149" x="2886075" y="4365625"/>
          <p14:tracePt t="70165" x="2895600" y="4375150"/>
          <p14:tracePt t="70182" x="2895600" y="4392613"/>
          <p14:tracePt t="70199" x="2895600" y="4410075"/>
          <p14:tracePt t="70215" x="2895600" y="4446588"/>
          <p14:tracePt t="70232" x="2895600" y="4473575"/>
          <p14:tracePt t="70249" x="2905125" y="4508500"/>
          <p14:tracePt t="70265" x="2905125" y="4535488"/>
          <p14:tracePt t="70282" x="2913063" y="4554538"/>
          <p14:tracePt t="70299" x="2913063" y="4562475"/>
          <p14:tracePt t="70315" x="2913063" y="4589463"/>
          <p14:tracePt t="70332" x="2913063" y="4608513"/>
          <p14:tracePt t="70349" x="2913063" y="4625975"/>
          <p14:tracePt t="70365" x="2913063" y="4660900"/>
          <p14:tracePt t="70382" x="2905125" y="4687888"/>
          <p14:tracePt t="70399" x="2895600" y="4733925"/>
          <p14:tracePt t="70415" x="2878138" y="4760913"/>
          <p14:tracePt t="70432" x="2868613" y="4787900"/>
          <p14:tracePt t="70449" x="2851150" y="4813300"/>
          <p14:tracePt t="70465" x="2851150" y="4832350"/>
          <p14:tracePt t="70482" x="2851150" y="4840288"/>
          <p14:tracePt t="70499" x="2851150" y="4849813"/>
          <p14:tracePt t="70515" x="2851150" y="4859338"/>
          <p14:tracePt t="70532" x="2841625" y="4859338"/>
          <p14:tracePt t="70549" x="2841625" y="4867275"/>
          <p14:tracePt t="70565" x="2841625" y="4876800"/>
          <p14:tracePt t="70593" x="2832100" y="4876800"/>
          <p14:tracePt t="70633" x="2832100" y="4886325"/>
          <p14:tracePt t="70657" x="2824163" y="4894263"/>
          <p14:tracePt t="70905" x="2814638" y="4903788"/>
          <p14:tracePt t="70953" x="2814638" y="4894263"/>
          <p14:tracePt t="70961" x="2814638" y="4886325"/>
          <p14:tracePt t="71161" x="2824163" y="4876800"/>
          <p14:tracePt t="71178" x="2824163" y="4849813"/>
          <p14:tracePt t="71185" x="2824163" y="4840288"/>
          <p14:tracePt t="71210" x="2824163" y="4832350"/>
          <p14:tracePt t="71217" x="2824163" y="4822825"/>
          <p14:tracePt t="71250" x="2814638" y="4813300"/>
          <p14:tracePt t="71265" x="2806700" y="4805363"/>
          <p14:tracePt t="71282" x="2806700" y="4795838"/>
          <p14:tracePt t="71290" x="2797175" y="4795838"/>
          <p14:tracePt t="71299" x="2797175" y="4787900"/>
          <p14:tracePt t="71315" x="2787650" y="4778375"/>
          <p14:tracePt t="71332" x="2770188" y="4760913"/>
          <p14:tracePt t="71349" x="2743200" y="4741863"/>
          <p14:tracePt t="71366" x="2733675" y="4741863"/>
          <p14:tracePt t="71382" x="2725738" y="4733925"/>
          <p14:tracePt t="71415" x="2716213" y="4724400"/>
          <p14:tracePt t="71434" x="2706688" y="4714875"/>
          <p14:tracePt t="71457" x="2689225" y="4714875"/>
          <p14:tracePt t="71474" x="2679700" y="4714875"/>
          <p14:tracePt t="71489" x="2671763" y="4706938"/>
          <p14:tracePt t="71537" x="2662238" y="4706938"/>
          <p14:tracePt t="71553" x="2654300" y="4697413"/>
          <p14:tracePt t="71561" x="2635250" y="4697413"/>
          <p14:tracePt t="71577" x="2627313" y="4697413"/>
          <p14:tracePt t="71586" x="2608263" y="4687888"/>
          <p14:tracePt t="71599" x="2600325" y="4687888"/>
          <p14:tracePt t="71616" x="2563813" y="4670425"/>
          <p14:tracePt t="71632" x="2509838" y="4652963"/>
          <p14:tracePt t="71649" x="2339975" y="4635500"/>
          <p14:tracePt t="71666" x="2214563" y="4616450"/>
          <p14:tracePt t="71682" x="2116138" y="4616450"/>
          <p14:tracePt t="71699" x="2070100" y="4616450"/>
          <p14:tracePt t="71715" x="2035175" y="4616450"/>
          <p14:tracePt t="71732" x="2008188" y="4608513"/>
          <p14:tracePt t="71749" x="1981200" y="4589463"/>
          <p14:tracePt t="71766" x="1963738" y="4581525"/>
          <p14:tracePt t="71782" x="1944688" y="4572000"/>
          <p14:tracePt t="71799" x="1927225" y="4562475"/>
          <p14:tracePt t="71970" x="1927225" y="4554538"/>
          <p14:tracePt t="72002" x="1927225" y="4545013"/>
          <p14:tracePt t="72017" x="1936750" y="4545013"/>
          <p14:tracePt t="72025" x="1944688" y="4545013"/>
          <p14:tracePt t="72330" x="1954213" y="4554538"/>
          <p14:tracePt t="72473" x="1954213" y="4562475"/>
          <p14:tracePt t="72642" x="1944688" y="4562475"/>
          <p14:tracePt t="72746" x="1936750" y="4562475"/>
          <p14:tracePt t="72938" x="1927225" y="4562475"/>
          <p14:tracePt t="72962" x="1917700" y="4562475"/>
          <p14:tracePt t="72978" x="1917700" y="4572000"/>
          <p14:tracePt t="72986" x="1909763" y="4572000"/>
          <p14:tracePt t="72993" x="1900238" y="4572000"/>
          <p14:tracePt t="73010" x="1892300" y="4572000"/>
          <p14:tracePt t="73018" x="1882775" y="4572000"/>
          <p14:tracePt t="73032" x="1865313" y="4572000"/>
          <p14:tracePt t="73050" x="1792288" y="4572000"/>
          <p14:tracePt t="73066" x="1703388" y="4562475"/>
          <p14:tracePt t="73082" x="1612900" y="4535488"/>
          <p14:tracePt t="73099" x="1514475" y="4527550"/>
          <p14:tracePt t="73116" x="1452563" y="4527550"/>
          <p14:tracePt t="73132" x="1425575" y="4518025"/>
          <p14:tracePt t="73149" x="1416050" y="4518025"/>
          <p14:tracePt t="73166" x="1408113" y="4518025"/>
          <p14:tracePt t="73202" x="1398588" y="4518025"/>
          <p14:tracePt t="73216" x="1389063" y="4518025"/>
          <p14:tracePt t="73232" x="1381125" y="4518025"/>
          <p14:tracePt t="73250" x="1362075" y="4518025"/>
          <p14:tracePt t="73266" x="1354138" y="4518025"/>
          <p14:tracePt t="73282" x="1335088" y="4518025"/>
          <p14:tracePt t="73299" x="1300163" y="4518025"/>
          <p14:tracePt t="73316" x="1263650" y="4518025"/>
          <p14:tracePt t="73333" x="1219200" y="4518025"/>
          <p14:tracePt t="73349" x="1182688" y="4518025"/>
          <p14:tracePt t="73366" x="1165225" y="4518025"/>
          <p14:tracePt t="73383" x="1147763" y="4518025"/>
          <p14:tracePt t="73399" x="1138238" y="4518025"/>
          <p14:tracePt t="73432" x="1130300" y="4518025"/>
          <p14:tracePt t="73450" x="1111250" y="4518025"/>
          <p14:tracePt t="73482" x="1103313" y="4518025"/>
          <p14:tracePt t="73506" x="1093788" y="4518025"/>
          <p14:tracePt t="73516" x="1084263" y="4518025"/>
          <p14:tracePt t="73532" x="1076325" y="4518025"/>
          <p14:tracePt t="73549" x="1066800" y="4518025"/>
          <p14:tracePt t="73570" x="1049338" y="4518025"/>
          <p14:tracePt t="73786" x="1049338" y="4508500"/>
          <p14:tracePt t="73818" x="1057275" y="4500563"/>
          <p14:tracePt t="73834" x="1066800" y="4500563"/>
          <p14:tracePt t="73850" x="1076325" y="4500563"/>
          <p14:tracePt t="73866" x="1084263" y="4500563"/>
          <p14:tracePt t="73874" x="1093788" y="4500563"/>
          <p14:tracePt t="73890" x="1111250" y="4500563"/>
          <p14:tracePt t="73899" x="1120775" y="4500563"/>
          <p14:tracePt t="73916" x="1138238" y="4500563"/>
          <p14:tracePt t="73933" x="1147763" y="4500563"/>
          <p14:tracePt t="73949" x="1155700" y="4500563"/>
          <p14:tracePt t="73983" x="1165225" y="4500563"/>
          <p14:tracePt t="74002" x="1165225" y="4508500"/>
          <p14:tracePt t="74016" x="1165225" y="4527550"/>
          <p14:tracePt t="74033" x="1147763" y="4572000"/>
          <p14:tracePt t="74050" x="1103313" y="4652963"/>
          <p14:tracePt t="74066" x="1084263" y="4697413"/>
          <p14:tracePt t="74083" x="1076325" y="4706938"/>
          <p14:tracePt t="74099" x="1076325" y="4760913"/>
          <p14:tracePt t="74116" x="1076325" y="4787900"/>
          <p14:tracePt t="74133" x="1076325" y="4822825"/>
          <p14:tracePt t="74149" x="1076325" y="4832350"/>
          <p14:tracePt t="74166" x="1076325" y="4849813"/>
          <p14:tracePt t="74226" x="1084263" y="4849813"/>
          <p14:tracePt t="74282" x="1103313" y="4849813"/>
          <p14:tracePt t="74298" x="1111250" y="4840288"/>
          <p14:tracePt t="74314" x="1111250" y="4832350"/>
          <p14:tracePt t="74386" x="1120775" y="4832350"/>
          <p14:tracePt t="74402" x="1120775" y="4840288"/>
          <p14:tracePt t="74410" x="1120775" y="4867275"/>
          <p14:tracePt t="74418" x="1130300" y="4876800"/>
          <p14:tracePt t="74433" x="1130300" y="4894263"/>
          <p14:tracePt t="74450" x="1138238" y="4948238"/>
          <p14:tracePt t="74466" x="1138238" y="4975225"/>
          <p14:tracePt t="74483" x="1147763" y="5011738"/>
          <p14:tracePt t="74499" x="1174750" y="5056188"/>
          <p14:tracePt t="74516" x="1209675" y="5100638"/>
          <p14:tracePt t="74533" x="1255713" y="5137150"/>
          <p14:tracePt t="74549" x="1327150" y="5172075"/>
          <p14:tracePt t="74566" x="1398588" y="5199063"/>
          <p14:tracePt t="74583" x="1460500" y="5208588"/>
          <p14:tracePt t="74600" x="1514475" y="5218113"/>
          <p14:tracePt t="74616" x="1568450" y="5226050"/>
          <p14:tracePt t="74633" x="1577975" y="5226050"/>
          <p14:tracePt t="74650" x="1595438" y="5226050"/>
          <p14:tracePt t="74666" x="1604963" y="5226050"/>
          <p14:tracePt t="74802" x="1612900" y="5226050"/>
          <p14:tracePt t="74818" x="1612900" y="5218113"/>
          <p14:tracePt t="75050" x="1612900" y="5208588"/>
          <p14:tracePt t="75058" x="1612900" y="5199063"/>
          <p14:tracePt t="75074" x="1612900" y="5191125"/>
          <p14:tracePt t="75083" x="1604963" y="5191125"/>
          <p14:tracePt t="75114" x="1595438" y="5191125"/>
          <p14:tracePt t="75130" x="1587500" y="5181600"/>
          <p14:tracePt t="75146" x="1577975" y="5172075"/>
          <p14:tracePt t="75154" x="1568450" y="5172075"/>
          <p14:tracePt t="75166" x="1560513" y="5164138"/>
          <p14:tracePt t="75183" x="1541463" y="5154613"/>
          <p14:tracePt t="75200" x="1524000" y="5145088"/>
          <p14:tracePt t="75216" x="1514475" y="5127625"/>
          <p14:tracePt t="76970" x="1514475" y="5137150"/>
          <p14:tracePt t="76978" x="1524000" y="5137150"/>
          <p14:tracePt t="76986" x="1533525" y="5137150"/>
          <p14:tracePt t="77018" x="1541463" y="5137150"/>
          <p14:tracePt t="77066" x="1541463" y="5145088"/>
          <p14:tracePt t="83042" x="1550988" y="5145088"/>
          <p14:tracePt t="83203" x="1550988" y="5137150"/>
          <p14:tracePt t="83675" x="1541463" y="5127625"/>
          <p14:tracePt t="83779" x="1524000" y="5127625"/>
          <p14:tracePt t="84003" x="1524000" y="5118100"/>
          <p14:tracePt t="84027" x="1514475" y="5118100"/>
          <p14:tracePt t="84043" x="1514475" y="5110163"/>
          <p14:tracePt t="84075" x="1506538" y="5100638"/>
          <p14:tracePt t="84091" x="1497013" y="5100638"/>
          <p14:tracePt t="84107" x="1497013" y="5092700"/>
          <p14:tracePt t="84123" x="1487488" y="5092700"/>
          <p14:tracePt t="84139" x="1487488" y="5083175"/>
          <p14:tracePt t="84155" x="1479550" y="5065713"/>
          <p14:tracePt t="84163" x="1470025" y="5065713"/>
          <p14:tracePt t="84171" x="1470025" y="5046663"/>
          <p14:tracePt t="84187" x="1460500" y="5038725"/>
          <p14:tracePt t="84201" x="1460500" y="5019675"/>
          <p14:tracePt t="84218" x="1452563" y="5002213"/>
          <p14:tracePt t="84235" x="1435100" y="4965700"/>
          <p14:tracePt t="84251" x="1425575" y="4948238"/>
          <p14:tracePt t="84268" x="1416050" y="4930775"/>
          <p14:tracePt t="84284" x="1398588" y="4886325"/>
          <p14:tracePt t="84301" x="1389063" y="4876800"/>
          <p14:tracePt t="84318" x="1371600" y="4849813"/>
          <p14:tracePt t="84334" x="1354138" y="4813300"/>
          <p14:tracePt t="84351" x="1335088" y="4787900"/>
          <p14:tracePt t="84368" x="1327150" y="4768850"/>
          <p14:tracePt t="84385" x="1300163" y="4733925"/>
          <p14:tracePt t="84401" x="1282700" y="4706938"/>
          <p14:tracePt t="84418" x="1263650" y="4687888"/>
          <p14:tracePt t="84435" x="1255713" y="4670425"/>
          <p14:tracePt t="84451" x="1236663" y="4660900"/>
          <p14:tracePt t="84468" x="1209675" y="4643438"/>
          <p14:tracePt t="84484" x="1201738" y="4635500"/>
          <p14:tracePt t="84501" x="1182688" y="4616450"/>
          <p14:tracePt t="84518" x="1165225" y="4608513"/>
          <p14:tracePt t="84534" x="1147763" y="4598988"/>
          <p14:tracePt t="84551" x="1138238" y="4589463"/>
          <p14:tracePt t="84568" x="1130300" y="4589463"/>
          <p14:tracePt t="84585" x="1111250" y="4581525"/>
          <p14:tracePt t="84601" x="1103313" y="4562475"/>
          <p14:tracePt t="84636" x="1084263" y="4554538"/>
          <p14:tracePt t="84715" x="1076325" y="4554538"/>
          <p14:tracePt t="84723" x="1076325" y="4545013"/>
          <p14:tracePt t="84739" x="1066800" y="4535488"/>
          <p14:tracePt t="84747" x="1057275" y="4535488"/>
          <p14:tracePt t="84763" x="1057275" y="4527550"/>
          <p14:tracePt t="84771" x="1049338" y="4527550"/>
          <p14:tracePt t="84787" x="1039813" y="4527550"/>
          <p14:tracePt t="85059" x="1057275" y="4527550"/>
          <p14:tracePt t="85067" x="1084263" y="4527550"/>
          <p14:tracePt t="85075" x="1111250" y="4527550"/>
          <p14:tracePt t="85085" x="1130300" y="4527550"/>
          <p14:tracePt t="85101" x="1174750" y="4545013"/>
          <p14:tracePt t="85118" x="1219200" y="4554538"/>
          <p14:tracePt t="85135" x="1263650" y="4554538"/>
          <p14:tracePt t="85151" x="1300163" y="4554538"/>
          <p14:tracePt t="85168" x="1308100" y="4554538"/>
          <p14:tracePt t="85185" x="1317625" y="4554538"/>
          <p14:tracePt t="85201" x="1327150" y="4554538"/>
          <p14:tracePt t="85355" x="1335088" y="4554538"/>
          <p14:tracePt t="85363" x="1344613" y="4554538"/>
          <p14:tracePt t="85371" x="1354138" y="4554538"/>
          <p14:tracePt t="85385" x="1381125" y="4554538"/>
          <p14:tracePt t="85402" x="1416050" y="4554538"/>
          <p14:tracePt t="85418" x="1452563" y="4554538"/>
          <p14:tracePt t="85435" x="1487488" y="4554538"/>
          <p14:tracePt t="85451" x="1497013" y="4554538"/>
          <p14:tracePt t="85468" x="1506538" y="4554538"/>
          <p14:tracePt t="85501" x="1514475" y="4554538"/>
          <p14:tracePt t="85518" x="1524000" y="4554538"/>
          <p14:tracePt t="85535" x="1524000" y="4545013"/>
          <p14:tracePt t="85555" x="1533525" y="4545013"/>
          <p14:tracePt t="85587" x="1541463" y="4545013"/>
          <p14:tracePt t="85667" x="1550988" y="4545013"/>
          <p14:tracePt t="85683" x="1560513" y="4545013"/>
          <p14:tracePt t="85691" x="1568450" y="4545013"/>
          <p14:tracePt t="85701" x="1577975" y="4545013"/>
          <p14:tracePt t="85718" x="1604963" y="4545013"/>
          <p14:tracePt t="85735" x="1622425" y="4545013"/>
          <p14:tracePt t="85751" x="1631950" y="4545013"/>
          <p14:tracePt t="85787" x="1639888" y="4545013"/>
          <p14:tracePt t="88403" x="1658938" y="4545013"/>
          <p14:tracePt t="88420" x="1666875" y="4554538"/>
          <p14:tracePt t="88435" x="1676400" y="4562475"/>
          <p14:tracePt t="88443" x="1685925" y="4562475"/>
          <p14:tracePt t="88452" x="1685925" y="4572000"/>
          <p14:tracePt t="88468" x="1703388" y="4589463"/>
          <p14:tracePt t="88485" x="1730375" y="4616450"/>
          <p14:tracePt t="88502" x="1784350" y="4660900"/>
          <p14:tracePt t="88519" x="1900238" y="4714875"/>
          <p14:tracePt t="88535" x="2089150" y="4787900"/>
          <p14:tracePt t="88552" x="2322513" y="4867275"/>
          <p14:tracePt t="88569" x="2573338" y="4957763"/>
          <p14:tracePt t="88585" x="2797175" y="5011738"/>
          <p14:tracePt t="88602" x="2976563" y="5065713"/>
          <p14:tracePt t="88619" x="3101975" y="5100638"/>
          <p14:tracePt t="88635" x="3190875" y="5110163"/>
          <p14:tracePt t="88652" x="3209925" y="5127625"/>
          <p14:tracePt t="88669" x="3227388" y="5127625"/>
          <p14:tracePt t="88685" x="3244850" y="5127625"/>
          <p14:tracePt t="88702" x="3271838" y="5127625"/>
          <p14:tracePt t="88718" x="3316288" y="5127625"/>
          <p14:tracePt t="88735" x="3335338" y="5127625"/>
          <p14:tracePt t="88752" x="3343275" y="5127625"/>
          <p14:tracePt t="88785" x="3352800" y="5127625"/>
          <p14:tracePt t="89116" x="3362325" y="5127625"/>
          <p14:tracePt t="89131" x="3370263" y="5118100"/>
          <p14:tracePt t="89155" x="3370263" y="5110163"/>
          <p14:tracePt t="89188" x="3379788" y="5110163"/>
          <p14:tracePt t="89219" x="3389313" y="5110163"/>
          <p14:tracePt t="89235" x="3397250" y="5110163"/>
          <p14:tracePt t="89268" x="3406775" y="5110163"/>
          <p14:tracePt t="89300" x="3416300" y="5110163"/>
          <p14:tracePt t="89323" x="3424238" y="5110163"/>
          <p14:tracePt t="89340" x="3433763" y="5110163"/>
          <p14:tracePt t="89356" x="3441700" y="5110163"/>
          <p14:tracePt t="89380" x="3451225" y="5110163"/>
          <p14:tracePt t="89395" x="3460750" y="5110163"/>
          <p14:tracePt t="89411" x="3468688" y="5110163"/>
          <p14:tracePt t="89420" x="3468688" y="5118100"/>
          <p14:tracePt t="89427" x="3487738" y="5118100"/>
          <p14:tracePt t="89443" x="3495675" y="5127625"/>
          <p14:tracePt t="89452" x="3505200" y="5127625"/>
          <p14:tracePt t="89469" x="3514725" y="5127625"/>
          <p14:tracePt t="89485" x="3522663" y="5145088"/>
          <p14:tracePt t="89502" x="3541713" y="5145088"/>
          <p14:tracePt t="89519" x="3559175" y="5154613"/>
          <p14:tracePt t="89535" x="3586163" y="5164138"/>
          <p14:tracePt t="89552" x="3603625" y="5172075"/>
          <p14:tracePt t="89569" x="3621088" y="5172075"/>
          <p14:tracePt t="89586" x="3630613" y="5191125"/>
          <p14:tracePt t="89602" x="3640138" y="5191125"/>
          <p14:tracePt t="89620" x="3675063" y="5199063"/>
          <p14:tracePt t="89636" x="3684588" y="5208588"/>
          <p14:tracePt t="89652" x="3702050" y="5226050"/>
          <p14:tracePt t="89669" x="3721100" y="5245100"/>
          <p14:tracePt t="89686" x="3746500" y="5270500"/>
          <p14:tracePt t="89702" x="3773488" y="5289550"/>
          <p14:tracePt t="89719" x="3783013" y="5307013"/>
          <p14:tracePt t="89736" x="3800475" y="5316538"/>
          <p14:tracePt t="89752" x="3800475" y="5324475"/>
          <p14:tracePt t="89769" x="3819525" y="5334000"/>
          <p14:tracePt t="89802" x="3827463" y="5334000"/>
          <p14:tracePt t="89828" x="3836988" y="5334000"/>
          <p14:tracePt t="89835" x="3854450" y="5334000"/>
          <p14:tracePt t="89852" x="3863975" y="5324475"/>
          <p14:tracePt t="90180" x="3873500" y="5316538"/>
          <p14:tracePt t="90220" x="3873500" y="5307013"/>
          <p14:tracePt t="90316" x="3881438" y="5307013"/>
          <p14:tracePt t="90540" x="3890963" y="5307013"/>
          <p14:tracePt t="91164" x="3898900" y="5307013"/>
          <p14:tracePt t="91172" x="3917950" y="5307013"/>
          <p14:tracePt t="91180" x="3917950" y="5316538"/>
          <p14:tracePt t="91188" x="3925888" y="5316538"/>
          <p14:tracePt t="91202" x="3935413" y="5334000"/>
          <p14:tracePt t="91220" x="3971925" y="5370513"/>
          <p14:tracePt t="91236" x="4006850" y="5397500"/>
          <p14:tracePt t="91252" x="4051300" y="5422900"/>
          <p14:tracePt t="91269" x="4105275" y="5441950"/>
          <p14:tracePt t="91286" x="4151313" y="5449888"/>
          <p14:tracePt t="91303" x="4195763" y="5449888"/>
          <p14:tracePt t="91319" x="4230688" y="5459413"/>
          <p14:tracePt t="91336" x="4240213" y="5459413"/>
          <p14:tracePt t="92460" x="4240213" y="5449888"/>
          <p14:tracePt t="92500" x="4230688" y="5441950"/>
          <p14:tracePt t="92644" x="4230688" y="5432425"/>
          <p14:tracePt t="92700" x="4222750" y="5422900"/>
          <p14:tracePt t="92716" x="4213225" y="5422900"/>
          <p14:tracePt t="92724" x="4213225" y="5414963"/>
          <p14:tracePt t="92736" x="4203700" y="5405438"/>
          <p14:tracePt t="92756" x="4195763" y="5397500"/>
          <p14:tracePt t="92769" x="4186238" y="5397500"/>
          <p14:tracePt t="92786" x="4178300" y="5387975"/>
          <p14:tracePt t="92803" x="4178300" y="5370513"/>
          <p14:tracePt t="92820" x="4178300" y="5360988"/>
          <p14:tracePt t="93036" x="4178300" y="5343525"/>
          <p14:tracePt t="93076" x="4178300" y="5334000"/>
          <p14:tracePt t="93092" x="4178300" y="5316538"/>
          <p14:tracePt t="93100" x="4159250" y="5307013"/>
          <p14:tracePt t="93108" x="4132263" y="5297488"/>
          <p14:tracePt t="93119" x="4124325" y="5289550"/>
          <p14:tracePt t="93136" x="4016375" y="5253038"/>
          <p14:tracePt t="93153" x="3873500" y="5181600"/>
          <p14:tracePt t="93169" x="3711575" y="5137150"/>
          <p14:tracePt t="93186" x="3514725" y="5092700"/>
          <p14:tracePt t="93203" x="3308350" y="5029200"/>
          <p14:tracePt t="93220" x="3048000" y="4984750"/>
          <p14:tracePt t="93236" x="2913063" y="4965700"/>
          <p14:tracePt t="93253" x="2787650" y="4940300"/>
          <p14:tracePt t="93269" x="2689225" y="4903788"/>
          <p14:tracePt t="93286" x="2581275" y="4876800"/>
          <p14:tracePt t="93303" x="2465388" y="4840288"/>
          <p14:tracePt t="93319" x="2322513" y="4805363"/>
          <p14:tracePt t="93336" x="2205038" y="4760913"/>
          <p14:tracePt t="93353" x="2089150" y="4724400"/>
          <p14:tracePt t="93370" x="1990725" y="4697413"/>
          <p14:tracePt t="93386" x="1865313" y="4660900"/>
          <p14:tracePt t="93403" x="1757363" y="4635500"/>
          <p14:tracePt t="93420" x="1612900" y="4598988"/>
          <p14:tracePt t="93436" x="1560513" y="4581525"/>
          <p14:tracePt t="93453" x="1514475" y="4562475"/>
          <p14:tracePt t="93469" x="1497013" y="4562475"/>
          <p14:tracePt t="93486" x="1452563" y="4545013"/>
          <p14:tracePt t="93503" x="1435100" y="4535488"/>
          <p14:tracePt t="93519" x="1389063" y="4518025"/>
          <p14:tracePt t="93536" x="1381125" y="4518025"/>
          <p14:tracePt t="93553" x="1362075" y="4508500"/>
          <p14:tracePt t="93570" x="1344613" y="4508500"/>
          <p14:tracePt t="93588" x="1344613" y="4500563"/>
          <p14:tracePt t="93605" x="1335088" y="4491038"/>
          <p14:tracePt t="93628" x="1327150" y="4483100"/>
          <p14:tracePt t="93652" x="1317625" y="4473575"/>
          <p14:tracePt t="93684" x="1308100" y="4473575"/>
          <p14:tracePt t="94100" x="1308100" y="4483100"/>
          <p14:tracePt t="94108" x="1327150" y="4500563"/>
          <p14:tracePt t="94116" x="1327150" y="4518025"/>
          <p14:tracePt t="94124" x="1335088" y="4545013"/>
          <p14:tracePt t="94136" x="1344613" y="4562475"/>
          <p14:tracePt t="94153" x="1354138" y="4608513"/>
          <p14:tracePt t="94169" x="1362075" y="4652963"/>
          <p14:tracePt t="94186" x="1362075" y="4697413"/>
          <p14:tracePt t="94203" x="1362075" y="4733925"/>
          <p14:tracePt t="94220" x="1362075" y="4751388"/>
          <p14:tracePt t="94236" x="1362075" y="4768850"/>
          <p14:tracePt t="94253" x="1362075" y="4778375"/>
          <p14:tracePt t="94270" x="1362075" y="4787900"/>
          <p14:tracePt t="94286" x="1362075" y="4795838"/>
          <p14:tracePt t="94404" x="1371600" y="4795838"/>
          <p14:tracePt t="94420" x="1371600" y="4787900"/>
          <p14:tracePt t="94532" x="1371600" y="4805363"/>
          <p14:tracePt t="94548" x="1371600" y="4813300"/>
          <p14:tracePt t="94588" x="1371600" y="4822825"/>
          <p14:tracePt t="94612" x="1371600" y="4832350"/>
          <p14:tracePt t="94620" x="1371600" y="4840288"/>
          <p14:tracePt t="94644" x="1371600" y="4849813"/>
          <p14:tracePt t="94668" x="1371600" y="4859338"/>
          <p14:tracePt t="94676" x="1371600" y="4867275"/>
          <p14:tracePt t="94732" x="1371600" y="4876800"/>
          <p14:tracePt t="94740" x="1381125" y="4876800"/>
          <p14:tracePt t="94748" x="1389063" y="4876800"/>
          <p14:tracePt t="94756" x="1408113" y="4886325"/>
          <p14:tracePt t="94770" x="1425575" y="4894263"/>
          <p14:tracePt t="94786" x="1470025" y="4921250"/>
          <p14:tracePt t="94803" x="1524000" y="4940300"/>
          <p14:tracePt t="94820" x="1612900" y="4975225"/>
          <p14:tracePt t="94836" x="1685925" y="5011738"/>
          <p14:tracePt t="94853" x="1757363" y="5038725"/>
          <p14:tracePt t="94870" x="1855788" y="5073650"/>
          <p14:tracePt t="94886" x="2008188" y="5118100"/>
          <p14:tracePt t="94903" x="2205038" y="5199063"/>
          <p14:tracePt t="94920" x="2438400" y="5262563"/>
          <p14:tracePt t="94936" x="2706688" y="5334000"/>
          <p14:tracePt t="94953" x="2949575" y="5387975"/>
          <p14:tracePt t="94970" x="3173413" y="5414963"/>
          <p14:tracePt t="94987" x="3370263" y="5441950"/>
          <p14:tracePt t="95003" x="3460750" y="5449888"/>
          <p14:tracePt t="95020" x="3478213" y="5459413"/>
          <p14:tracePt t="95108" x="3468688" y="5459413"/>
          <p14:tracePt t="95116" x="3451225" y="5459413"/>
          <p14:tracePt t="95124" x="3433763" y="5459413"/>
          <p14:tracePt t="95136" x="3406775" y="5449888"/>
          <p14:tracePt t="95154" x="3389313" y="5449888"/>
          <p14:tracePt t="95364" x="3389313" y="5441950"/>
          <p14:tracePt t="95372" x="3389313" y="5422900"/>
          <p14:tracePt t="95380" x="3406775" y="5397500"/>
          <p14:tracePt t="95389" x="3433763" y="5351463"/>
          <p14:tracePt t="95404" x="3460750" y="5324475"/>
          <p14:tracePt t="95420" x="3568700" y="5235575"/>
          <p14:tracePt t="95437" x="3630613" y="5172075"/>
          <p14:tracePt t="95453" x="3684588" y="5127625"/>
          <p14:tracePt t="95470" x="3702050" y="5092700"/>
          <p14:tracePt t="95486" x="3721100" y="5073650"/>
          <p14:tracePt t="95503" x="3721100" y="5065713"/>
          <p14:tracePt t="95520" x="3721100" y="5056188"/>
          <p14:tracePt t="95980" x="3729038" y="5056188"/>
          <p14:tracePt t="96020" x="3738563" y="5056188"/>
          <p14:tracePt t="96036" x="3746500" y="5056188"/>
          <p14:tracePt t="96044" x="3746500" y="5065713"/>
          <p14:tracePt t="96061" x="3756025" y="5073650"/>
          <p14:tracePt t="96076" x="3765550" y="5083175"/>
          <p14:tracePt t="96092" x="3773488" y="5092700"/>
          <p14:tracePt t="96103" x="3783013" y="5092700"/>
          <p14:tracePt t="96120" x="3783013" y="5100638"/>
          <p14:tracePt t="96137" x="3792538" y="5100638"/>
          <p14:tracePt t="96154" x="3800475" y="5110163"/>
          <p14:tracePt t="96170" x="3819525" y="5118100"/>
          <p14:tracePt t="96212" x="3827463" y="5118100"/>
          <p14:tracePt t="96756" x="3846513" y="5118100"/>
          <p14:tracePt t="96788" x="3846513" y="5127625"/>
          <p14:tracePt t="96829" x="3854450" y="5137150"/>
          <p14:tracePt t="96861" x="3873500" y="5137150"/>
          <p14:tracePt t="96885" x="3881438" y="5145088"/>
          <p14:tracePt t="96892" x="3890963" y="5145088"/>
          <p14:tracePt t="96904" x="3898900" y="5154613"/>
          <p14:tracePt t="96920" x="3925888" y="5164138"/>
          <p14:tracePt t="96937" x="3952875" y="5181600"/>
          <p14:tracePt t="96953" x="3979863" y="5199063"/>
          <p14:tracePt t="96970" x="3989388" y="5208588"/>
          <p14:tracePt t="96987" x="3998913" y="5208588"/>
          <p14:tracePt t="97004" x="3998913" y="5218113"/>
          <p14:tracePt t="97037" x="4016375" y="5226050"/>
          <p14:tracePt t="97053" x="4025900" y="5226050"/>
          <p14:tracePt t="97076" x="4033838" y="5226050"/>
          <p14:tracePt t="97100" x="4043363" y="5226050"/>
          <p14:tracePt t="97373" x="4051300" y="5226050"/>
          <p14:tracePt t="97436" x="4060825" y="5226050"/>
          <p14:tracePt t="97676" x="4060825" y="5218113"/>
          <p14:tracePt t="97692" x="4060825" y="5208588"/>
          <p14:tracePt t="97708" x="4060825" y="5199063"/>
          <p14:tracePt t="97716" x="4060825" y="5181600"/>
          <p14:tracePt t="97724" x="4070350" y="5164138"/>
          <p14:tracePt t="97737" x="4070350" y="5145088"/>
          <p14:tracePt t="97754" x="4070350" y="5110163"/>
          <p14:tracePt t="97770" x="4070350" y="5073650"/>
          <p14:tracePt t="97787" x="4078288" y="5038725"/>
          <p14:tracePt t="97804" x="4087813" y="5002213"/>
          <p14:tracePt t="97820" x="4087813" y="4965700"/>
          <p14:tracePt t="97837" x="4087813" y="4957763"/>
          <p14:tracePt t="97870" x="4087813" y="4948238"/>
          <p14:tracePt t="97933" x="4087813" y="4940300"/>
          <p14:tracePt t="97941" x="4087813" y="4930775"/>
          <p14:tracePt t="97949" x="4087813" y="4921250"/>
          <p14:tracePt t="98101" x="4105275" y="4921250"/>
          <p14:tracePt t="98109" x="4132263" y="4921250"/>
          <p14:tracePt t="98116" x="4159250" y="4921250"/>
          <p14:tracePt t="98125" x="4195763" y="4940300"/>
          <p14:tracePt t="98137" x="4240213" y="4948238"/>
          <p14:tracePt t="98154" x="4321175" y="4965700"/>
          <p14:tracePt t="98170" x="4375150" y="4984750"/>
          <p14:tracePt t="98187" x="4392613" y="4992688"/>
          <p14:tracePt t="98269" x="4365625" y="4992688"/>
          <p14:tracePt t="98277" x="4330700" y="4992688"/>
          <p14:tracePt t="98287" x="4303713" y="4992688"/>
          <p14:tracePt t="98304" x="4222750" y="5002213"/>
          <p14:tracePt t="98320" x="4151313" y="5029200"/>
          <p14:tracePt t="98337" x="4124325" y="5056188"/>
          <p14:tracePt t="98354" x="4097338" y="5073650"/>
          <p14:tracePt t="98371" x="4087813" y="5100638"/>
          <p14:tracePt t="98387" x="4078288" y="5145088"/>
          <p14:tracePt t="98404" x="4078288" y="5181600"/>
          <p14:tracePt t="98420" x="4078288" y="5208588"/>
          <p14:tracePt t="98437" x="4078288" y="5226050"/>
          <p14:tracePt t="98454" x="4078288" y="5245100"/>
          <p14:tracePt t="98470" x="4078288" y="5262563"/>
          <p14:tracePt t="98487" x="4078288" y="5270500"/>
          <p14:tracePt t="98504" x="4087813" y="5280025"/>
          <p14:tracePt t="98520" x="4097338" y="5289550"/>
          <p14:tracePt t="98597" x="4105275" y="5289550"/>
          <p14:tracePt t="98613" x="4114800" y="5289550"/>
          <p14:tracePt t="98629" x="4132263" y="5289550"/>
          <p14:tracePt t="98644" x="4141788" y="5280025"/>
          <p14:tracePt t="98653" x="4151313" y="5280025"/>
          <p14:tracePt t="98661" x="4168775" y="5262563"/>
          <p14:tracePt t="98670" x="4178300" y="5262563"/>
          <p14:tracePt t="98687" x="4222750" y="5235575"/>
          <p14:tracePt t="98704" x="4267200" y="5199063"/>
          <p14:tracePt t="98721" x="4321175" y="5172075"/>
          <p14:tracePt t="98737" x="4365625" y="5137150"/>
          <p14:tracePt t="98754" x="4410075" y="5127625"/>
          <p14:tracePt t="98771" x="4410075" y="5118100"/>
          <p14:tracePt t="98813" x="4419600" y="5127625"/>
          <p14:tracePt t="98821" x="4429125" y="5137150"/>
          <p14:tracePt t="98837" x="4446588" y="5181600"/>
          <p14:tracePt t="98854" x="4473575" y="5218113"/>
          <p14:tracePt t="98870" x="4500563" y="5253038"/>
          <p14:tracePt t="98887" x="4518025" y="5270500"/>
          <p14:tracePt t="98904" x="4527550" y="5280025"/>
          <p14:tracePt t="98921" x="4535488" y="5280025"/>
          <p14:tracePt t="98937" x="4545013" y="5289550"/>
          <p14:tracePt t="98954" x="4572000" y="5297488"/>
          <p14:tracePt t="98971" x="4608513" y="5297488"/>
          <p14:tracePt t="98987" x="4635500" y="5297488"/>
          <p14:tracePt t="99004" x="4660900" y="5297488"/>
          <p14:tracePt t="99021" x="4687888" y="5280025"/>
          <p14:tracePt t="99037" x="4687888" y="5253038"/>
          <p14:tracePt t="99054" x="4687888" y="5226050"/>
          <p14:tracePt t="99070" x="4687888" y="5181600"/>
          <p14:tracePt t="99109" x="4679950" y="5172075"/>
          <p14:tracePt t="99149" x="4670425" y="5172075"/>
          <p14:tracePt t="99197" x="4679950" y="5172075"/>
          <p14:tracePt t="99205" x="4687888" y="5172075"/>
          <p14:tracePt t="99212" x="4697413" y="5172075"/>
          <p14:tracePt t="99220" x="4724400" y="5164138"/>
          <p14:tracePt t="99237" x="4778375" y="5118100"/>
          <p14:tracePt t="99254" x="4832350" y="5056188"/>
          <p14:tracePt t="99270" x="4859338" y="5011738"/>
          <p14:tracePt t="99287" x="4867275" y="5002213"/>
          <p14:tracePt t="99304" x="4867275" y="4992688"/>
          <p14:tracePt t="99337" x="4876800" y="4992688"/>
          <p14:tracePt t="99354" x="4886325" y="4992688"/>
          <p14:tracePt t="99371" x="4921250" y="5002213"/>
          <p14:tracePt t="99387" x="4965700" y="5046663"/>
          <p14:tracePt t="99404" x="5002213" y="5073650"/>
          <p14:tracePt t="99421" x="5011738" y="5083175"/>
          <p14:tracePt t="99454" x="5019675" y="5083175"/>
          <p14:tracePt t="99470" x="5019675" y="5092700"/>
          <p14:tracePt t="99487" x="5011738" y="5118100"/>
          <p14:tracePt t="99504" x="5002213" y="5164138"/>
          <p14:tracePt t="99520" x="4975225" y="5226050"/>
          <p14:tracePt t="99537" x="4965700" y="5270500"/>
          <p14:tracePt t="99554" x="4948238" y="5297488"/>
          <p14:tracePt t="99571" x="4940300" y="5324475"/>
          <p14:tracePt t="99605" x="4930775" y="5334000"/>
          <p14:tracePt t="99685" x="4921250" y="5334000"/>
          <p14:tracePt t="99701" x="4913313" y="5334000"/>
          <p14:tracePt t="99717" x="4894263" y="5334000"/>
          <p14:tracePt t="99813" x="4886325" y="5343525"/>
          <p14:tracePt t="99845" x="4876800" y="5343525"/>
          <p14:tracePt t="99853" x="4876800" y="5351463"/>
          <p14:tracePt t="99901" x="4876800" y="5360988"/>
          <p14:tracePt t="100341" x="4867275" y="5370513"/>
          <p14:tracePt t="100485" x="4859338" y="5370513"/>
          <p14:tracePt t="100493" x="4849813" y="5370513"/>
          <p14:tracePt t="100504" x="4840288" y="5370513"/>
          <p14:tracePt t="100521" x="4822825" y="5370513"/>
          <p14:tracePt t="100537" x="4813300" y="5370513"/>
          <p14:tracePt t="100554" x="4805363" y="5370513"/>
          <p14:tracePt t="100573" x="4795838" y="5370513"/>
          <p14:tracePt t="100621" x="4787900" y="5370513"/>
          <p14:tracePt t="100853" x="4795838" y="5370513"/>
          <p14:tracePt t="100861" x="4813300" y="5370513"/>
          <p14:tracePt t="100871" x="4832350" y="5360988"/>
          <p14:tracePt t="100887" x="4859338" y="5351463"/>
          <p14:tracePt t="100904" x="4876800" y="5334000"/>
          <p14:tracePt t="100921" x="4903788" y="5316538"/>
          <p14:tracePt t="100937" x="4921250" y="5289550"/>
          <p14:tracePt t="100954" x="4930775" y="5262563"/>
          <p14:tracePt t="100971" x="4948238" y="5235575"/>
          <p14:tracePt t="100987" x="4957763" y="5181600"/>
          <p14:tracePt t="101005" x="4957763" y="5127625"/>
          <p14:tracePt t="101021" x="4957763" y="5100638"/>
          <p14:tracePt t="101038" x="4940300" y="5073650"/>
          <p14:tracePt t="101054" x="4930775" y="5056188"/>
          <p14:tracePt t="101071" x="4913313" y="5046663"/>
          <p14:tracePt t="101088" x="4913313" y="5038725"/>
          <p14:tracePt t="101104" x="4903788" y="5038725"/>
          <p14:tracePt t="101121" x="4876800" y="5029200"/>
          <p14:tracePt t="101269" x="4886325" y="5029200"/>
          <p14:tracePt t="101277" x="4913313" y="5029200"/>
          <p14:tracePt t="101287" x="4930775" y="5029200"/>
          <p14:tracePt t="101304" x="4975225" y="5046663"/>
          <p14:tracePt t="101321" x="5011738" y="5056188"/>
          <p14:tracePt t="101338" x="5029200" y="5065713"/>
          <p14:tracePt t="101373" x="5029200" y="5073650"/>
          <p14:tracePt t="101388" x="5029200" y="5083175"/>
          <p14:tracePt t="101405" x="4984750" y="5164138"/>
          <p14:tracePt t="101421" x="4930775" y="5253038"/>
          <p14:tracePt t="101437" x="4849813" y="5351463"/>
          <p14:tracePt t="101454" x="4778375" y="5422900"/>
          <p14:tracePt t="101471" x="4751388" y="5449888"/>
          <p14:tracePt t="101488" x="4751388" y="5459413"/>
          <p14:tracePt t="101504" x="4741863" y="5476875"/>
          <p14:tracePt t="102093" x="4751388" y="5476875"/>
          <p14:tracePt t="102101" x="4751388" y="5468938"/>
          <p14:tracePt t="102117" x="4760913" y="5459413"/>
          <p14:tracePt t="102125" x="4768850" y="5441950"/>
          <p14:tracePt t="102138" x="4778375" y="5441950"/>
          <p14:tracePt t="102154" x="4813300" y="5422900"/>
          <p14:tracePt t="102171" x="4867275" y="5414963"/>
          <p14:tracePt t="102188" x="4957763" y="5397500"/>
          <p14:tracePt t="102205" x="5110163" y="5378450"/>
          <p14:tracePt t="102221" x="5172075" y="5370513"/>
          <p14:tracePt t="102238" x="5218113" y="5360988"/>
          <p14:tracePt t="102254" x="5235575" y="5351463"/>
          <p14:tracePt t="103557" x="5226050" y="5343525"/>
          <p14:tracePt t="104253" x="5226050" y="5334000"/>
          <p14:tracePt t="104269" x="5226050" y="5324475"/>
          <p14:tracePt t="104309" x="5226050" y="5316538"/>
          <p14:tracePt t="104373" x="5218113" y="5316538"/>
          <p14:tracePt t="104381" x="5199063" y="5316538"/>
          <p14:tracePt t="104390" x="5191125" y="5316538"/>
          <p14:tracePt t="104405" x="5181600" y="5316538"/>
          <p14:tracePt t="104637" x="5181600" y="5324475"/>
          <p14:tracePt t="104653" x="5172075" y="5324475"/>
          <p14:tracePt t="106421" x="5172075" y="5316538"/>
          <p14:tracePt t="106437" x="5172075" y="5307013"/>
          <p14:tracePt t="107366" x="5164138" y="5307013"/>
          <p14:tracePt t="108646" x="5154613" y="5307013"/>
          <p14:tracePt t="109390" x="5145088" y="5297488"/>
          <p14:tracePt t="109486" x="5137150" y="5289550"/>
          <p14:tracePt t="109574" x="5137150" y="5280025"/>
          <p14:tracePt t="110134" x="5137150" y="5270500"/>
          <p14:tracePt t="119471" x="5145088" y="5280025"/>
          <p14:tracePt t="119479" x="5154613" y="5289550"/>
          <p14:tracePt t="119495" x="5164138" y="5297488"/>
          <p14:tracePt t="119503" x="5164138" y="5307013"/>
          <p14:tracePt t="119511" x="5181600" y="5316538"/>
          <p14:tracePt t="119524" x="5191125" y="5324475"/>
          <p14:tracePt t="119541" x="5218113" y="5351463"/>
          <p14:tracePt t="119558" x="5245100" y="5387975"/>
          <p14:tracePt t="119575" x="5262563" y="5414963"/>
          <p14:tracePt t="119576" x="5270500" y="5441950"/>
          <p14:tracePt t="119591" x="5289550" y="5503863"/>
          <p14:tracePt t="119608" x="5297488" y="5549900"/>
          <p14:tracePt t="119624" x="5307013" y="5602288"/>
          <p14:tracePt t="119641" x="5307013" y="5665788"/>
          <p14:tracePt t="119657" x="5307013" y="5719763"/>
          <p14:tracePt t="119674" x="5297488" y="5754688"/>
          <p14:tracePt t="119691" x="5289550" y="5827713"/>
          <p14:tracePt t="119708" x="5280025" y="5907088"/>
          <p14:tracePt t="119724" x="5270500" y="6024563"/>
          <p14:tracePt t="119741" x="5270500" y="6132513"/>
          <p14:tracePt t="119758" x="5270500" y="6203950"/>
          <p14:tracePt t="119775" x="5270500" y="6275388"/>
          <p14:tracePt t="119791" x="5270500" y="6302375"/>
          <p14:tracePt t="119808" x="5262563" y="6319838"/>
          <p14:tracePt t="119824" x="5262563" y="6329363"/>
          <p14:tracePt t="119841" x="5262563" y="6337300"/>
          <p14:tracePt t="119858" x="5253038" y="6346825"/>
          <p14:tracePt t="119874" x="5245100" y="6356350"/>
          <p14:tracePt t="119891" x="5245100" y="6364288"/>
          <p14:tracePt t="119908" x="5235575" y="6373813"/>
          <p14:tracePt t="119924" x="5218113" y="6391275"/>
          <p14:tracePt t="119941" x="5208588" y="6391275"/>
          <p14:tracePt t="119958" x="5199063" y="6400800"/>
          <p14:tracePt t="119974" x="5191125" y="6400800"/>
          <p14:tracePt t="119991" x="5181600" y="6410325"/>
          <p14:tracePt t="120015" x="5172075" y="6410325"/>
          <p14:tracePt t="120024" x="5164138" y="6410325"/>
          <p14:tracePt t="120041" x="5127625" y="6410325"/>
          <p14:tracePt t="120057" x="5100638" y="6410325"/>
          <p14:tracePt t="120074" x="5073650" y="6410325"/>
          <p14:tracePt t="120091" x="5038725" y="6410325"/>
          <p14:tracePt t="120108" x="5019675" y="6410325"/>
          <p14:tracePt t="120124" x="4965700" y="6410325"/>
          <p14:tracePt t="120141" x="4930775" y="6400800"/>
          <p14:tracePt t="120158" x="4886325" y="6400800"/>
          <p14:tracePt t="120175" x="4805363" y="6391275"/>
          <p14:tracePt t="120191" x="4768850" y="6383338"/>
          <p14:tracePt t="120208" x="4733925" y="6373813"/>
          <p14:tracePt t="120224" x="4706938" y="6373813"/>
          <p14:tracePt t="120241" x="4687888" y="6373813"/>
          <p14:tracePt t="120258" x="4670425" y="6373813"/>
          <p14:tracePt t="120274" x="4660900" y="6364288"/>
          <p14:tracePt t="120291" x="4652963" y="6364288"/>
          <p14:tracePt t="120308" x="4643438" y="6364288"/>
          <p14:tracePt t="120324" x="4635500" y="6364288"/>
          <p14:tracePt t="120341" x="4625975" y="6356350"/>
          <p14:tracePt t="120358" x="4608513" y="6356350"/>
          <p14:tracePt t="120375" x="4589463" y="6356350"/>
          <p14:tracePt t="120391" x="4581525" y="6356350"/>
          <p14:tracePt t="120408" x="4562475" y="6356350"/>
          <p14:tracePt t="120425" x="4554538" y="6356350"/>
          <p14:tracePt t="120441" x="4545013" y="6356350"/>
          <p14:tracePt t="120458" x="4535488" y="6356350"/>
          <p14:tracePt t="120474" x="4527550" y="6356350"/>
          <p14:tracePt t="120887" x="4518025" y="6356350"/>
          <p14:tracePt t="120895" x="4508500" y="6356350"/>
          <p14:tracePt t="120903" x="4491038" y="6356350"/>
          <p14:tracePt t="120911" x="4464050" y="6356350"/>
          <p14:tracePt t="120925" x="4419600" y="6356350"/>
          <p14:tracePt t="120941" x="4284663" y="6356350"/>
          <p14:tracePt t="120958" x="4097338" y="6356350"/>
          <p14:tracePt t="120975" x="3765550" y="6356350"/>
          <p14:tracePt t="120991" x="3568700" y="6337300"/>
          <p14:tracePt t="121008" x="3424238" y="6319838"/>
          <p14:tracePt t="121024" x="3308350" y="6284913"/>
          <p14:tracePt t="121041" x="3200400" y="6248400"/>
          <p14:tracePt t="121058" x="3136900" y="6230938"/>
          <p14:tracePt t="121074" x="3057525" y="6221413"/>
          <p14:tracePt t="121091" x="2984500" y="6211888"/>
          <p14:tracePt t="121108" x="2922588" y="6203950"/>
          <p14:tracePt t="121125" x="2868613" y="6194425"/>
          <p14:tracePt t="121141" x="2814638" y="6194425"/>
          <p14:tracePt t="121158" x="2770188" y="6194425"/>
          <p14:tracePt t="121175" x="2725738" y="6194425"/>
          <p14:tracePt t="121191" x="2706688" y="6194425"/>
          <p14:tracePt t="121231" x="2706688" y="6203950"/>
          <p14:tracePt t="121439" x="2698750" y="6211888"/>
          <p14:tracePt t="121447" x="2644775" y="6230938"/>
          <p14:tracePt t="121458" x="2527300" y="6230938"/>
          <p14:tracePt t="121474" x="2303463" y="6230938"/>
          <p14:tracePt t="121491" x="2133600" y="6230938"/>
          <p14:tracePt t="121508" x="2008188" y="6248400"/>
          <p14:tracePt t="121525" x="1900238" y="6265863"/>
          <p14:tracePt t="121541" x="1774825" y="6284913"/>
          <p14:tracePt t="121558" x="1649413" y="6302375"/>
          <p14:tracePt t="121575" x="1533525" y="6311900"/>
          <p14:tracePt t="121592" x="1506538" y="6311900"/>
          <p14:tracePt t="121608" x="1487488" y="6311900"/>
          <p14:tracePt t="121624" x="1470025" y="6311900"/>
          <p14:tracePt t="121641" x="1443038" y="6311900"/>
          <p14:tracePt t="121658" x="1408113" y="6311900"/>
          <p14:tracePt t="121675" x="1371600" y="6311900"/>
          <p14:tracePt t="121691" x="1335088" y="6311900"/>
          <p14:tracePt t="121708" x="1317625" y="6311900"/>
          <p14:tracePt t="121725" x="1300163" y="6311900"/>
          <p14:tracePt t="121741" x="1290638" y="6311900"/>
          <p14:tracePt t="121758" x="1282700" y="6311900"/>
          <p14:tracePt t="121775" x="1263650" y="6311900"/>
          <p14:tracePt t="121791" x="1246188" y="6319838"/>
          <p14:tracePt t="121808" x="1219200" y="6329363"/>
          <p14:tracePt t="121824" x="1201738" y="6329363"/>
          <p14:tracePt t="121841" x="1174750" y="6337300"/>
          <p14:tracePt t="121858" x="1155700" y="6337300"/>
          <p14:tracePt t="121875" x="1155700" y="6346825"/>
          <p14:tracePt t="121908" x="1147763" y="6356350"/>
          <p14:tracePt t="121936" x="1138238" y="6356350"/>
          <p14:tracePt t="122527" x="1147763" y="6364288"/>
          <p14:tracePt t="122535" x="1155700" y="6364288"/>
          <p14:tracePt t="122544" x="1165225" y="6364288"/>
          <p14:tracePt t="122558" x="1174750" y="6364288"/>
          <p14:tracePt t="122575" x="1201738" y="6364288"/>
          <p14:tracePt t="122592" x="1228725" y="6373813"/>
          <p14:tracePt t="122608" x="1236663" y="6373813"/>
          <p14:tracePt t="122625" x="1255713" y="6383338"/>
          <p14:tracePt t="122641" x="1263650" y="6383338"/>
          <p14:tracePt t="122695" x="1273175" y="6383338"/>
          <p14:tracePt t="122743" x="1263650" y="6383338"/>
          <p14:tracePt t="122752" x="1246188" y="6383338"/>
          <p14:tracePt t="122760" x="1228725" y="6383338"/>
          <p14:tracePt t="122776" x="1219200" y="6383338"/>
          <p14:tracePt t="122871" x="1236663" y="6383338"/>
          <p14:tracePt t="122879" x="1263650" y="6383338"/>
          <p14:tracePt t="122887" x="1290638" y="6383338"/>
          <p14:tracePt t="122895" x="1317625" y="6383338"/>
          <p14:tracePt t="122908" x="1344613" y="6383338"/>
          <p14:tracePt t="122925" x="1381125" y="6383338"/>
          <p14:tracePt t="122941" x="1398588" y="6383338"/>
          <p14:tracePt t="123159" x="1408113" y="6383338"/>
          <p14:tracePt t="123543" x="1408113" y="6373813"/>
          <p14:tracePt t="123551" x="1408113" y="6364288"/>
          <p14:tracePt t="123576" x="1408113" y="6356350"/>
          <p14:tracePt t="123599" x="1408113" y="6346825"/>
          <p14:tracePt t="123616" x="1408113" y="6337300"/>
          <p14:tracePt t="123647" x="1408113" y="6329363"/>
          <p14:tracePt t="123679" x="1408113" y="6319838"/>
          <p14:tracePt t="123704" x="1416050" y="6311900"/>
          <p14:tracePt t="123832" x="1425575" y="6311900"/>
          <p14:tracePt t="123856" x="1435100" y="6311900"/>
          <p14:tracePt t="123863" x="1443038" y="6311900"/>
          <p14:tracePt t="123880" x="1452563" y="6311900"/>
          <p14:tracePt t="123895" x="1460500" y="6311900"/>
          <p14:tracePt t="123904" x="1470025" y="6311900"/>
          <p14:tracePt t="124031" x="1470025" y="6319838"/>
          <p14:tracePt t="124040" x="1460500" y="6319838"/>
          <p14:tracePt t="124047" x="1452563" y="6329363"/>
          <p14:tracePt t="124058" x="1443038" y="6337300"/>
          <p14:tracePt t="124075" x="1435100" y="6337300"/>
          <p14:tracePt t="124092" x="1435100" y="6346825"/>
          <p14:tracePt t="124108" x="1435100" y="6364288"/>
          <p14:tracePt t="124125" x="1435100" y="6373813"/>
          <p14:tracePt t="124142" x="1435100" y="6391275"/>
          <p14:tracePt t="124158" x="1435100" y="6418263"/>
          <p14:tracePt t="124176" x="1435100" y="6437313"/>
          <p14:tracePt t="124239" x="1435100" y="6445250"/>
          <p14:tracePt t="124248" x="1443038" y="6445250"/>
          <p14:tracePt t="124258" x="1452563" y="6437313"/>
          <p14:tracePt t="124275" x="1460500" y="6427788"/>
          <p14:tracePt t="124292" x="1470025" y="6418263"/>
          <p14:tracePt t="124308" x="1487488" y="6418263"/>
          <p14:tracePt t="124325" x="1506538" y="6418263"/>
          <p14:tracePt t="124342" x="1514475" y="6418263"/>
          <p14:tracePt t="124399" x="1524000" y="6418263"/>
          <p14:tracePt t="124416" x="1524000" y="6437313"/>
          <p14:tracePt t="124424" x="1524000" y="6454775"/>
          <p14:tracePt t="124432" x="1524000" y="6464300"/>
          <p14:tracePt t="124442" x="1533525" y="6481763"/>
          <p14:tracePt t="124458" x="1541463" y="6489700"/>
          <p14:tracePt t="124475" x="1560513" y="6508750"/>
          <p14:tracePt t="124492" x="1568450" y="6508750"/>
          <p14:tracePt t="124508" x="1577975" y="6508750"/>
          <p14:tracePt t="124525" x="1595438" y="6508750"/>
          <p14:tracePt t="124542" x="1612900" y="6489700"/>
          <p14:tracePt t="124559" x="1612900" y="6481763"/>
          <p14:tracePt t="124576" x="1631950" y="6445250"/>
          <p14:tracePt t="124592" x="1631950" y="6418263"/>
          <p14:tracePt t="124608" x="1631950" y="6410325"/>
          <p14:tracePt t="124625" x="1631950" y="6400800"/>
          <p14:tracePt t="124642" x="1631950" y="6391275"/>
          <p14:tracePt t="124736" x="1631950" y="6383338"/>
          <p14:tracePt t="124768" x="1631950" y="6373813"/>
          <p14:tracePt t="124776" x="1639888" y="6373813"/>
          <p14:tracePt t="124791" x="1639888" y="6364288"/>
          <p14:tracePt t="124816" x="1658938" y="6364288"/>
          <p14:tracePt t="124840" x="1658938" y="6356350"/>
          <p14:tracePt t="124863" x="1666875" y="6356350"/>
          <p14:tracePt t="124895" x="1666875" y="6346825"/>
          <p14:tracePt t="125000" x="1666875" y="6337300"/>
          <p14:tracePt t="125024" x="1666875" y="6329363"/>
          <p14:tracePt t="125039" x="1676400" y="6311900"/>
          <p14:tracePt t="125064" x="1676400" y="6302375"/>
          <p14:tracePt t="125072" x="1676400" y="6292850"/>
          <p14:tracePt t="125096" x="1685925" y="6284913"/>
          <p14:tracePt t="125168" x="1693863" y="6275388"/>
          <p14:tracePt t="125176" x="1703388" y="6275388"/>
          <p14:tracePt t="125184" x="1720850" y="6275388"/>
          <p14:tracePt t="125192" x="1739900" y="6275388"/>
          <p14:tracePt t="125209" x="1765300" y="6275388"/>
          <p14:tracePt t="125225" x="1784350" y="6275388"/>
          <p14:tracePt t="125242" x="1792288" y="6275388"/>
          <p14:tracePt t="125296" x="1792288" y="6284913"/>
          <p14:tracePt t="125312" x="1792288" y="6292850"/>
          <p14:tracePt t="125328" x="1792288" y="6311900"/>
          <p14:tracePt t="125335" x="1792288" y="6319838"/>
          <p14:tracePt t="125344" x="1792288" y="6329363"/>
          <p14:tracePt t="125359" x="1792288" y="6337300"/>
          <p14:tracePt t="125375" x="1792288" y="6373813"/>
          <p14:tracePt t="125409" x="1792288" y="6383338"/>
          <p14:tracePt t="125448" x="1792288" y="6391275"/>
          <p14:tracePt t="125584" x="1784350" y="6391275"/>
          <p14:tracePt t="125632" x="1784350" y="6400800"/>
          <p14:tracePt t="125656" x="1784350" y="6410325"/>
          <p14:tracePt t="128176" x="1792288" y="6410325"/>
          <p14:tracePt t="128272" x="1801813" y="6410325"/>
          <p14:tracePt t="128280" x="1811338" y="6410325"/>
          <p14:tracePt t="128288" x="1819275" y="6410325"/>
          <p14:tracePt t="128304" x="1828800" y="6410325"/>
          <p14:tracePt t="128312" x="1838325" y="6410325"/>
          <p14:tracePt t="128326" x="1846263" y="6410325"/>
          <p14:tracePt t="128342" x="1855788" y="6410325"/>
          <p14:tracePt t="128359" x="1865313" y="6400800"/>
          <p14:tracePt t="128376" x="1882775" y="6391275"/>
          <p14:tracePt t="128464" x="1892300" y="6391275"/>
          <p14:tracePt t="128488" x="1900238" y="6391275"/>
          <p14:tracePt t="128496" x="1909763" y="6383338"/>
          <p14:tracePt t="128521" x="1917700" y="6383338"/>
          <p14:tracePt t="128536" x="1927225" y="6383338"/>
          <p14:tracePt t="128560" x="1944688" y="6383338"/>
          <p14:tracePt t="128568" x="1954213" y="6383338"/>
          <p14:tracePt t="128592" x="1971675" y="6383338"/>
          <p14:tracePt t="128720" x="1954213" y="6383338"/>
          <p14:tracePt t="128744" x="1944688" y="6383338"/>
          <p14:tracePt t="128896" x="1963738" y="6383338"/>
          <p14:tracePt t="128912" x="1971675" y="6383338"/>
          <p14:tracePt t="128992" x="1981200" y="6383338"/>
          <p14:tracePt t="129664" x="1998663" y="6383338"/>
          <p14:tracePt t="129672" x="2017713" y="6383338"/>
          <p14:tracePt t="129680" x="2035175" y="6391275"/>
          <p14:tracePt t="129693" x="2052638" y="6391275"/>
          <p14:tracePt t="129709" x="2070100" y="6400800"/>
          <p14:tracePt t="129726" x="2079625" y="6400800"/>
          <p14:tracePt t="129768" x="2089150" y="6400800"/>
          <p14:tracePt t="129776" x="2097088" y="6400800"/>
          <p14:tracePt t="129793" x="2106613" y="6391275"/>
          <p14:tracePt t="129809" x="2116138" y="6391275"/>
          <p14:tracePt t="129826" x="2124075" y="6391275"/>
          <p14:tracePt t="129843" x="2124075" y="6383338"/>
          <p14:tracePt t="129896" x="2133600" y="6383338"/>
          <p14:tracePt t="129920" x="2143125" y="6383338"/>
          <p14:tracePt t="129928" x="2151063" y="6383338"/>
          <p14:tracePt t="129936" x="2160588" y="6383338"/>
          <p14:tracePt t="129945" x="2170113" y="6383338"/>
          <p14:tracePt t="129960" x="2197100" y="6391275"/>
          <p14:tracePt t="129976" x="2205038" y="6400800"/>
          <p14:tracePt t="129993" x="2214563" y="6400800"/>
          <p14:tracePt t="130009" x="2232025" y="6410325"/>
          <p14:tracePt t="130026" x="2241550" y="6410325"/>
          <p14:tracePt t="130043" x="2259013" y="6418263"/>
          <p14:tracePt t="130059" x="2268538" y="6418263"/>
          <p14:tracePt t="130076" x="2286000" y="6418263"/>
          <p14:tracePt t="130093" x="2295525" y="6418263"/>
          <p14:tracePt t="130109" x="2303463" y="6418263"/>
          <p14:tracePt t="130126" x="2322513" y="6418263"/>
          <p14:tracePt t="130143" x="2330450" y="6418263"/>
          <p14:tracePt t="130160" x="2357438" y="6418263"/>
          <p14:tracePt t="130176" x="2374900" y="6418263"/>
          <p14:tracePt t="130193" x="2393950" y="6418263"/>
          <p14:tracePt t="130210" x="2411413" y="6418263"/>
          <p14:tracePt t="130226" x="2420938" y="6418263"/>
          <p14:tracePt t="130243" x="2428875" y="6418263"/>
          <p14:tracePt t="130259" x="2455863" y="6418263"/>
          <p14:tracePt t="130276" x="2474913" y="6418263"/>
          <p14:tracePt t="130293" x="2482850" y="6418263"/>
          <p14:tracePt t="130310" x="2509838" y="6418263"/>
          <p14:tracePt t="130326" x="2527300" y="6418263"/>
          <p14:tracePt t="130343" x="2554288" y="6418263"/>
          <p14:tracePt t="130360" x="2608263" y="6418263"/>
          <p14:tracePt t="130376" x="2654300" y="6418263"/>
          <p14:tracePt t="130393" x="2689225" y="6418263"/>
          <p14:tracePt t="130409" x="2733675" y="6418263"/>
          <p14:tracePt t="130426" x="2770188" y="6418263"/>
          <p14:tracePt t="130443" x="2779713" y="6418263"/>
          <p14:tracePt t="130460" x="2787650" y="6418263"/>
          <p14:tracePt t="130476" x="2797175" y="6418263"/>
          <p14:tracePt t="132515"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dirty="0" smtClean="0"/>
              <a:t>End</a:t>
            </a:r>
            <a:endParaRPr lang="en-US" dirty="0"/>
          </a:p>
        </p:txBody>
      </p:sp>
    </p:spTree>
    <p:extLst>
      <p:ext uri="{BB962C8B-B14F-4D97-AF65-F5344CB8AC3E}">
        <p14:creationId xmlns:p14="http://schemas.microsoft.com/office/powerpoint/2010/main" val="36825970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328</Words>
  <Application>Microsoft Office PowerPoint</Application>
  <PresentationFormat>寬螢幕</PresentationFormat>
  <Paragraphs>49</Paragraphs>
  <Slides>6</Slides>
  <Notes>0</Notes>
  <HiddenSlides>0</HiddenSlides>
  <MMClips>5</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6</vt:i4>
      </vt:variant>
    </vt:vector>
  </HeadingPairs>
  <TitlesOfParts>
    <vt:vector size="13" baseType="lpstr">
      <vt:lpstr>PMingLiU</vt:lpstr>
      <vt:lpstr>Arial</vt:lpstr>
      <vt:lpstr>Calibri</vt:lpstr>
      <vt:lpstr>Calibri Light</vt:lpstr>
      <vt:lpstr>Times New Roman</vt:lpstr>
      <vt:lpstr>Wingdings</vt:lpstr>
      <vt:lpstr>Office Theme</vt:lpstr>
      <vt:lpstr>Approach for HW01</vt:lpstr>
      <vt:lpstr>Ideas</vt:lpstr>
      <vt:lpstr>Problem 1: mySystem_MonteCarlo</vt:lpstr>
      <vt:lpstr>Problem 1 First Approach to store the coordinates of sample points.</vt:lpstr>
      <vt:lpstr>Problem 1 Second Approach to store the coordinates of sample points.</vt:lpstr>
      <vt:lpstr>PowerPoint 簡報</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Approach for HW01</dc:title>
  <dc:creator>Wingo</dc:creator>
  <cp:lastModifiedBy>User</cp:lastModifiedBy>
  <cp:revision>35</cp:revision>
  <dcterms:created xsi:type="dcterms:W3CDTF">2020-03-24T06:24:37Z</dcterms:created>
  <dcterms:modified xsi:type="dcterms:W3CDTF">2021-03-01T03:39:01Z</dcterms:modified>
</cp:coreProperties>
</file>

<file path=docProps/thumbnail.jpeg>
</file>